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DB6A-6430-778D-6B2F-7E6FDEF1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29"/>
            <a:ext cx="12192000" cy="591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1404CB-0D72-0D3B-C4D4-4B7D5EFBEA0A}"/>
              </a:ext>
            </a:extLst>
          </p:cNvPr>
          <p:cNvSpPr/>
          <p:nvPr/>
        </p:nvSpPr>
        <p:spPr>
          <a:xfrm>
            <a:off x="8822028" y="3642581"/>
            <a:ext cx="891348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7C15-EA8D-3663-2405-EB13DB1A4A9C}"/>
              </a:ext>
            </a:extLst>
          </p:cNvPr>
          <p:cNvSpPr/>
          <p:nvPr/>
        </p:nvSpPr>
        <p:spPr>
          <a:xfrm>
            <a:off x="506971" y="3573076"/>
            <a:ext cx="966208" cy="33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7467-8B3D-F876-7EC6-E4015F1F4A5B}"/>
              </a:ext>
            </a:extLst>
          </p:cNvPr>
          <p:cNvSpPr/>
          <p:nvPr/>
        </p:nvSpPr>
        <p:spPr>
          <a:xfrm>
            <a:off x="952645" y="1091890"/>
            <a:ext cx="96620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69F39-54B0-AFB5-F552-8311247ABCE7}"/>
              </a:ext>
            </a:extLst>
          </p:cNvPr>
          <p:cNvSpPr/>
          <p:nvPr/>
        </p:nvSpPr>
        <p:spPr>
          <a:xfrm>
            <a:off x="721717" y="5900871"/>
            <a:ext cx="3573192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2</cp:revision>
  <dcterms:created xsi:type="dcterms:W3CDTF">2025-03-12T09:53:53Z</dcterms:created>
  <dcterms:modified xsi:type="dcterms:W3CDTF">2025-03-12T12:17:54Z</dcterms:modified>
</cp:coreProperties>
</file>