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16" r:id="rId4"/>
  </p:sldMasterIdLst>
  <p:notesMasterIdLst>
    <p:notesMasterId r:id="rId8"/>
  </p:notesMasterIdLst>
  <p:handoutMasterIdLst>
    <p:handoutMasterId r:id="rId9"/>
  </p:handoutMasterIdLst>
  <p:sldIdLst>
    <p:sldId id="555" r:id="rId5"/>
    <p:sldId id="2074" r:id="rId6"/>
    <p:sldId id="2075" r:id="rId7"/>
  </p:sldIdLst>
  <p:sldSz cx="9144000" cy="5143500" type="screen16x9"/>
  <p:notesSz cx="7099300" cy="10234613"/>
  <p:defaultTextStyle>
    <a:lvl1pPr defTabSz="363800">
      <a:lnSpc>
        <a:spcPct val="93000"/>
      </a:lnSpc>
      <a:defRPr>
        <a:latin typeface="Calibri"/>
        <a:ea typeface="Calibri"/>
        <a:cs typeface="Calibri"/>
        <a:sym typeface="Calibri"/>
      </a:defRPr>
    </a:lvl1pPr>
    <a:lvl2pPr indent="370225" defTabSz="363800">
      <a:lnSpc>
        <a:spcPct val="93000"/>
      </a:lnSpc>
      <a:defRPr>
        <a:latin typeface="Calibri"/>
        <a:ea typeface="Calibri"/>
        <a:cs typeface="Calibri"/>
        <a:sym typeface="Calibri"/>
      </a:defRPr>
    </a:lvl2pPr>
    <a:lvl3pPr indent="740451" defTabSz="363800">
      <a:lnSpc>
        <a:spcPct val="93000"/>
      </a:lnSpc>
      <a:defRPr>
        <a:latin typeface="Calibri"/>
        <a:ea typeface="Calibri"/>
        <a:cs typeface="Calibri"/>
        <a:sym typeface="Calibri"/>
      </a:defRPr>
    </a:lvl3pPr>
    <a:lvl4pPr indent="1110679" defTabSz="363800">
      <a:lnSpc>
        <a:spcPct val="93000"/>
      </a:lnSpc>
      <a:defRPr>
        <a:latin typeface="Calibri"/>
        <a:ea typeface="Calibri"/>
        <a:cs typeface="Calibri"/>
        <a:sym typeface="Calibri"/>
      </a:defRPr>
    </a:lvl4pPr>
    <a:lvl5pPr indent="1480905" defTabSz="363800">
      <a:lnSpc>
        <a:spcPct val="93000"/>
      </a:lnSpc>
      <a:defRPr>
        <a:latin typeface="Calibri"/>
        <a:ea typeface="Calibri"/>
        <a:cs typeface="Calibri"/>
        <a:sym typeface="Calibri"/>
      </a:defRPr>
    </a:lvl5pPr>
    <a:lvl6pPr indent="1851132" defTabSz="363800">
      <a:lnSpc>
        <a:spcPct val="93000"/>
      </a:lnSpc>
      <a:defRPr>
        <a:latin typeface="Calibri"/>
        <a:ea typeface="Calibri"/>
        <a:cs typeface="Calibri"/>
        <a:sym typeface="Calibri"/>
      </a:defRPr>
    </a:lvl6pPr>
    <a:lvl7pPr indent="2221358" defTabSz="363800">
      <a:lnSpc>
        <a:spcPct val="93000"/>
      </a:lnSpc>
      <a:defRPr>
        <a:latin typeface="Calibri"/>
        <a:ea typeface="Calibri"/>
        <a:cs typeface="Calibri"/>
        <a:sym typeface="Calibri"/>
      </a:defRPr>
    </a:lvl7pPr>
    <a:lvl8pPr indent="2591585" defTabSz="363800">
      <a:lnSpc>
        <a:spcPct val="93000"/>
      </a:lnSpc>
      <a:defRPr>
        <a:latin typeface="Calibri"/>
        <a:ea typeface="Calibri"/>
        <a:cs typeface="Calibri"/>
        <a:sym typeface="Calibri"/>
      </a:defRPr>
    </a:lvl8pPr>
    <a:lvl9pPr indent="2961812" defTabSz="363800">
      <a:lnSpc>
        <a:spcPct val="93000"/>
      </a:lnSpc>
      <a:defRPr>
        <a:latin typeface="Calibri"/>
        <a:ea typeface="Calibri"/>
        <a:cs typeface="Calibri"/>
        <a:sym typeface="Calibri"/>
      </a:defRPr>
    </a:lvl9pPr>
  </p:defaultTextStyle>
  <p:extLst>
    <p:ext uri="{521415D9-36F7-43E2-AB2F-B90AF26B5E84}">
      <p14:sectionLst xmlns:p14="http://schemas.microsoft.com/office/powerpoint/2010/main">
        <p14:section name="Title Slides" id="{8994D358-6C20-4FA8-AA41-025EF578AB32}">
          <p14:sldIdLst>
            <p14:sldId id="555"/>
            <p14:sldId id="2074"/>
            <p14:sldId id="20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45" userDrawn="1">
          <p15:clr>
            <a:srgbClr val="A4A3A4"/>
          </p15:clr>
        </p15:guide>
        <p15:guide id="2" pos="3606" userDrawn="1">
          <p15:clr>
            <a:srgbClr val="A4A3A4"/>
          </p15:clr>
        </p15:guide>
        <p15:guide id="3" orient="horz" pos="2164" userDrawn="1">
          <p15:clr>
            <a:srgbClr val="A4A3A4"/>
          </p15:clr>
        </p15:guide>
        <p15:guide id="4" orient="horz" pos="1302" userDrawn="1">
          <p15:clr>
            <a:srgbClr val="A4A3A4"/>
          </p15:clr>
        </p15:guide>
        <p15:guide id="5" pos="24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vid Edwards" initials="DE" lastIdx="11" clrIdx="0"/>
  <p:cmAuthor id="1" name="Danielle Powell" initials="DP" lastIdx="91" clrIdx="1">
    <p:extLst>
      <p:ext uri="{19B8F6BF-5375-455C-9EA6-DF929625EA0E}">
        <p15:presenceInfo xmlns:p15="http://schemas.microsoft.com/office/powerpoint/2012/main" userId="Danielle Powell" providerId="None"/>
      </p:ext>
    </p:extLst>
  </p:cmAuthor>
  <p:cmAuthor id="2" name="Mark Tecson" initials="MT" lastIdx="54" clrIdx="2">
    <p:extLst>
      <p:ext uri="{19B8F6BF-5375-455C-9EA6-DF929625EA0E}">
        <p15:presenceInfo xmlns:p15="http://schemas.microsoft.com/office/powerpoint/2012/main" userId="Mark Tec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8AB2"/>
    <a:srgbClr val="F1F2F2"/>
    <a:srgbClr val="717073"/>
    <a:srgbClr val="222222"/>
    <a:srgbClr val="000000"/>
    <a:srgbClr val="898989"/>
    <a:srgbClr val="B4D1E1"/>
    <a:srgbClr val="FFFFFF"/>
    <a:srgbClr val="FFCC66"/>
    <a:srgbClr val="55C3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3875" autoAdjust="0"/>
  </p:normalViewPr>
  <p:slideViewPr>
    <p:cSldViewPr>
      <p:cViewPr varScale="1">
        <p:scale>
          <a:sx n="107" d="100"/>
          <a:sy n="107" d="100"/>
        </p:scale>
        <p:origin x="1817" y="65"/>
      </p:cViewPr>
      <p:guideLst>
        <p:guide orient="horz" pos="2845"/>
        <p:guide pos="3606"/>
        <p:guide orient="horz" pos="2164"/>
        <p:guide orient="horz" pos="1302"/>
        <p:guide pos="2426"/>
      </p:guideLst>
    </p:cSldViewPr>
  </p:slideViewPr>
  <p:outlineViewPr>
    <p:cViewPr>
      <p:scale>
        <a:sx n="33" d="100"/>
        <a:sy n="33" d="100"/>
      </p:scale>
      <p:origin x="0" y="-12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44" d="100"/>
          <a:sy n="44" d="100"/>
        </p:scale>
        <p:origin x="274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>
              <a:defRPr sz="1200"/>
            </a:lvl1pPr>
          </a:lstStyle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>
              <a:defRPr sz="1200"/>
            </a:lvl1pPr>
          </a:lstStyle>
          <a:p>
            <a:fld id="{B59EEB45-F85B-45AF-AE0C-0FFBEB08690C}" type="datetimeFigureOut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31/03/2025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>
              <a:defRPr sz="1200"/>
            </a:lvl1pPr>
          </a:lstStyle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1731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r">
              <a:defRPr sz="1200"/>
            </a:lvl1pPr>
          </a:lstStyle>
          <a:p>
            <a:fld id="{6D219380-B934-4D92-B156-F3E17E027301}" type="slidenum">
              <a:rPr lang="en-GB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8758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</p:spPr>
        <p:txBody>
          <a:bodyPr lIns="94768" tIns="47384" rIns="94768" bIns="47384"/>
          <a:lstStyle/>
          <a:p>
            <a:pPr lvl="0"/>
            <a:endParaRPr dirty="0"/>
          </a:p>
        </p:txBody>
      </p:sp>
      <p:sp>
        <p:nvSpPr>
          <p:cNvPr id="80" name="Shape 80"/>
          <p:cNvSpPr>
            <a:spLocks noGrp="1"/>
          </p:cNvSpPr>
          <p:nvPr>
            <p:ph type="body" sz="quarter" idx="1"/>
          </p:nvPr>
        </p:nvSpPr>
        <p:spPr>
          <a:xfrm>
            <a:off x="946574" y="4861442"/>
            <a:ext cx="5206154" cy="4605576"/>
          </a:xfrm>
          <a:prstGeom prst="rect">
            <a:avLst/>
          </a:prstGeom>
        </p:spPr>
        <p:txBody>
          <a:bodyPr lIns="94768" tIns="47384" rIns="94768" bIns="47384"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260491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defTabSz="457200">
      <a:lnSpc>
        <a:spcPct val="117999"/>
      </a:lnSpc>
      <a:defRPr sz="2200" b="0" i="0">
        <a:latin typeface="Arial" panose="020B0604020202020204" pitchFamily="34" charset="0"/>
        <a:ea typeface="+mj-ea"/>
        <a:cs typeface="Arial" panose="020B0604020202020204" pitchFamily="34" charset="0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AFA5D51-036A-41DE-B449-6FAC5FBD88B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51920" y="2704935"/>
            <a:ext cx="4785668" cy="8749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100000"/>
                  </a:schemeClr>
                </a:solidFill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178" name="Text Placeholder 4">
            <a:extLst>
              <a:ext uri="{FF2B5EF4-FFF2-40B4-BE49-F238E27FC236}">
                <a16:creationId xmlns:a16="http://schemas.microsoft.com/office/drawing/2014/main" id="{FE86138B-22AB-524D-B99B-1D15537B55C1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851920" y="4083918"/>
            <a:ext cx="4785668" cy="2890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Day Month Year</a:t>
            </a:r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1E10C56-7618-B944-A305-B8B18B4960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2284"/>
          <a:stretch/>
        </p:blipFill>
        <p:spPr>
          <a:xfrm>
            <a:off x="3851920" y="1283159"/>
            <a:ext cx="3100868" cy="85654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FA0BD56-8EF0-624B-906C-D201253B76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161576" cy="5143500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ADA4B75-C733-AA4E-A796-B7D79C91F6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1920" y="3661942"/>
            <a:ext cx="4785668" cy="349968"/>
          </a:xfrm>
          <a:prstGeom prst="rect">
            <a:avLst/>
          </a:prstGeom>
          <a:ln>
            <a:noFill/>
          </a:ln>
        </p:spPr>
        <p:txBody>
          <a:bodyPr wrap="square" lIns="0">
            <a:noAutofit/>
          </a:bodyPr>
          <a:lstStyle>
            <a:lvl1pPr marL="0" indent="0" algn="l" defTabSz="363800">
              <a:lnSpc>
                <a:spcPct val="93000"/>
              </a:lnSpc>
              <a:buNone/>
              <a:defRPr lang="en-GB" sz="1800" dirty="0">
                <a:solidFill>
                  <a:schemeClr val="accent2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defRPr>
            </a:lvl1pPr>
          </a:lstStyle>
          <a:p>
            <a:pPr marL="0" lvl="0" indent="0" defTabSz="363800">
              <a:lnSpc>
                <a:spcPct val="93000"/>
              </a:lnSpc>
              <a:buNone/>
            </a:pPr>
            <a:r>
              <a:rPr lang="en-US" dirty="0"/>
              <a:t>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705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5" userDrawn="1">
          <p15:clr>
            <a:srgbClr val="FBAE40"/>
          </p15:clr>
        </p15:guide>
        <p15:guide id="2" pos="242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516616" y="1014413"/>
            <a:ext cx="2615224" cy="27813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[image/icon/logo box]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6616" y="3795713"/>
            <a:ext cx="2615224" cy="431800"/>
          </a:xfrm>
          <a:prstGeom prst="rect">
            <a:avLst/>
          </a:prstGeom>
        </p:spPr>
        <p:txBody>
          <a:bodyPr vert="horz" tIns="0" rIns="0" bIns="0" anchor="ctr"/>
          <a:lstStyle>
            <a:lvl1pPr marL="0" indent="0" algn="ctr">
              <a:buNone/>
              <a:defRPr sz="1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 dirty="0"/>
              <a:t>[image caption]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67291C38-6307-7D44-9B10-00CDF2E6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10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8CD11574-6994-C542-A1AD-1118FE1AA89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39827" y="1014412"/>
            <a:ext cx="2639785" cy="278130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[image/icon/logo box]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127FB44-8702-2E4A-AB5F-E13C696274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9827" y="3795713"/>
            <a:ext cx="2639785" cy="431800"/>
          </a:xfrm>
          <a:prstGeom prst="rect">
            <a:avLst/>
          </a:prstGeom>
        </p:spPr>
        <p:txBody>
          <a:bodyPr vert="horz" tIns="0" rIns="0" bIns="0" anchor="ctr"/>
          <a:lstStyle>
            <a:lvl1pPr marL="0" indent="0" algn="ctr">
              <a:buNone/>
              <a:defRPr sz="1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 dirty="0"/>
              <a:t>[image caption]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20EEF36B-2413-A544-991B-10AA2B78C18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987599" y="1014412"/>
            <a:ext cx="2639785" cy="278130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[image/icon/logo box]</a:t>
            </a:r>
            <a:endParaRPr lang="en-US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86A408FD-BECD-3443-BB24-6FC2318203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987599" y="3795713"/>
            <a:ext cx="2639785" cy="431800"/>
          </a:xfrm>
          <a:prstGeom prst="rect">
            <a:avLst/>
          </a:prstGeom>
        </p:spPr>
        <p:txBody>
          <a:bodyPr vert="horz" tIns="0" rIns="0" bIns="0" anchor="ctr"/>
          <a:lstStyle>
            <a:lvl1pPr marL="0" indent="0" algn="ctr">
              <a:buNone/>
              <a:defRPr sz="1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 dirty="0"/>
              <a:t>[image caption]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A300C0-DBF9-4E76-A96E-820DB299D36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30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6A601E91-1DE9-6E40-B1A6-EA79B046D4E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0063" y="1014414"/>
            <a:ext cx="2631777" cy="3220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2406D8-9BE4-8543-AD51-0423FE272F49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3275856" y="1014414"/>
            <a:ext cx="5368083" cy="322058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EE27E797-65BC-354F-BBB0-6487EBA8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10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D3A6C4-B2B4-46A4-BE60-14F5BD4FB2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028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FA2406D8-9BE4-8543-AD51-0423FE272F49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500064" y="1356744"/>
            <a:ext cx="8143876" cy="2878252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EE27E797-65BC-354F-BBB0-6487EBA8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10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32C476E-51FA-B142-B805-2B1D7A05AE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2055" y="915988"/>
            <a:ext cx="8151884" cy="33039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AC71AE-A779-45DA-84FB-230AB359DD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07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22932854-4032-2042-B2A7-CAC304079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accent1">
                    <a:lumMod val="10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601E91-1DE9-6E40-B1A6-EA79B046D4E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0063" y="1014414"/>
            <a:ext cx="8137525" cy="3220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1D33E0-EF10-44C7-97ED-4419E599841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76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8F8353-7F4B-4AB2-8678-0275B71DCD7E}"/>
              </a:ext>
            </a:extLst>
          </p:cNvPr>
          <p:cNvSpPr/>
          <p:nvPr userDrawn="1"/>
        </p:nvSpPr>
        <p:spPr>
          <a:xfrm>
            <a:off x="4572000" y="1"/>
            <a:ext cx="4572000" cy="506695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22932854-4032-2042-B2A7-CAC304079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accent1">
                    <a:lumMod val="10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601E91-1DE9-6E40-B1A6-EA79B046D4E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0064" y="1014414"/>
            <a:ext cx="3935412" cy="3220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0227F-4512-44D1-9D9B-B77D363351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16463" y="1014414"/>
            <a:ext cx="3921125" cy="322058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A97563-23FD-4705-A4F4-2B08A537BD6B}"/>
              </a:ext>
            </a:extLst>
          </p:cNvPr>
          <p:cNvCxnSpPr>
            <a:cxnSpLocks/>
          </p:cNvCxnSpPr>
          <p:nvPr userDrawn="1"/>
        </p:nvCxnSpPr>
        <p:spPr>
          <a:xfrm>
            <a:off x="8184621" y="4728567"/>
            <a:ext cx="0" cy="2649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6CC8194-D780-400B-85F5-DE5F0003BCA5}"/>
              </a:ext>
            </a:extLst>
          </p:cNvPr>
          <p:cNvSpPr txBox="1">
            <a:spLocks/>
          </p:cNvSpPr>
          <p:nvPr userDrawn="1"/>
        </p:nvSpPr>
        <p:spPr>
          <a:xfrm>
            <a:off x="8219956" y="4723710"/>
            <a:ext cx="411383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363800">
              <a:lnSpc>
                <a:spcPct val="93000"/>
              </a:lnSpc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defRPr>
            </a:lvl1pPr>
            <a:lvl2pPr indent="370225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740451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110679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480905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1851132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221358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2591585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2961812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F3EC332E-FB62-3242-BB6A-EC0EFC19912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76E361C-716A-465F-B091-EA57F773F1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554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22932854-4032-2042-B2A7-CAC304079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D8973B-8366-4A7A-9D42-382FF01BDED3}"/>
              </a:ext>
            </a:extLst>
          </p:cNvPr>
          <p:cNvSpPr txBox="1"/>
          <p:nvPr userDrawn="1"/>
        </p:nvSpPr>
        <p:spPr>
          <a:xfrm>
            <a:off x="2848181" y="-223827"/>
            <a:ext cx="3441290" cy="369565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8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insert picture from format background – picture/texture fill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B899D1-0243-411C-BC03-A2F921902D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324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p-up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22932854-4032-2042-B2A7-CAC304079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accent1">
                    <a:lumMod val="10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6A066E7-5573-564E-80E6-FFF5A20254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4590" y="1036029"/>
            <a:ext cx="3571873" cy="662539"/>
          </a:xfrm>
          <a:prstGeom prst="rect">
            <a:avLst/>
          </a:prstGeom>
        </p:spPr>
        <p:txBody>
          <a:bodyPr vert="horz" tIns="0" rIns="0" bIns="0" anchor="ctr"/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</a:rPr>
              <a:t>Use this as a normal pop-up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9F8771B-79B5-5E44-8EE5-05B94368AF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87123" y="1036029"/>
            <a:ext cx="3571873" cy="662539"/>
          </a:xfrm>
          <a:prstGeom prst="rect">
            <a:avLst/>
          </a:prstGeom>
        </p:spPr>
        <p:txBody>
          <a:bodyPr vert="horz" tIns="0" rIns="0" bIns="0" anchor="ctr"/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</a:rPr>
              <a:t>Use this as a normal pop-up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52DC5879-943B-FB4F-ADAC-2CD7A8A940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4590" y="2143883"/>
            <a:ext cx="3571873" cy="662539"/>
          </a:xfrm>
          <a:prstGeom prst="rect">
            <a:avLst/>
          </a:prstGeom>
        </p:spPr>
        <p:txBody>
          <a:bodyPr vert="horz" tIns="0" rIns="0" bIns="0" anchor="ctr"/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</a:rPr>
              <a:t>Use this as a normal pop-up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0C0A1BDB-B6A9-6A4B-910C-B61617F00C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87123" y="2143883"/>
            <a:ext cx="3571873" cy="662539"/>
          </a:xfrm>
          <a:prstGeom prst="rect">
            <a:avLst/>
          </a:prstGeom>
        </p:spPr>
        <p:txBody>
          <a:bodyPr vert="horz" tIns="0" rIns="0" bIns="0" anchor="ctr"/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</a:rPr>
              <a:t>Use this as a normal pop-up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D2313A87-358B-C041-8B7E-F6B81E3165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4590" y="3251738"/>
            <a:ext cx="3571873" cy="662539"/>
          </a:xfrm>
          <a:prstGeom prst="rect">
            <a:avLst/>
          </a:prstGeom>
        </p:spPr>
        <p:txBody>
          <a:bodyPr vert="horz" tIns="0" rIns="0" bIns="0" anchor="ctr"/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</a:rPr>
              <a:t>Use this as a normal pop-up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0CF54D8E-D4FA-7D43-B32A-87ABB4649C7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87123" y="3251738"/>
            <a:ext cx="3571873" cy="662539"/>
          </a:xfrm>
          <a:prstGeom prst="rect">
            <a:avLst/>
          </a:prstGeom>
        </p:spPr>
        <p:txBody>
          <a:bodyPr vert="horz" tIns="0" rIns="0" bIns="0" anchor="ctr"/>
          <a:lstStyle>
            <a:lvl1pPr marL="0" indent="0" algn="ctr">
              <a:buNone/>
              <a:defRPr sz="14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PH" dirty="0">
                <a:solidFill>
                  <a:schemeClr val="tx1"/>
                </a:solidFill>
                <a:latin typeface="Arial" panose="020B0604020202020204" pitchFamily="34" charset="0"/>
              </a:rPr>
              <a:t>Use this as a normal pop-up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2DB555-C07E-4AD1-8918-A045D96FF03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57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E8E579-8029-9140-ABF3-F9D545846C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0063" y="1338263"/>
            <a:ext cx="3935411" cy="288967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83A2FDE9-97B9-0D4C-A044-587D3779E24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08528" y="1338263"/>
            <a:ext cx="3935411" cy="288967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6443E-3DD6-0D48-94B8-D7DD1B6761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0063" y="915566"/>
            <a:ext cx="3935410" cy="3238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rgbClr val="22222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2C1AA4B-FF84-7D4E-9B6E-EE3C29C65A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16463" y="915566"/>
            <a:ext cx="3959993" cy="3238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rgbClr val="22222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6F896C2-AD43-1A47-BA40-5924200EB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accent1">
                    <a:lumMod val="10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E8B13C-1060-418C-8319-C4526C0DD14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714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0E8E579-8029-9140-ABF3-F9D545846CF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0063" y="1338263"/>
            <a:ext cx="3935411" cy="2896732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6443E-3DD6-0D48-94B8-D7DD1B6761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0062" y="915566"/>
            <a:ext cx="8137525" cy="3238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46F896C2-AD43-1A47-BA40-5924200EB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accent1">
                    <a:lumMod val="10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3E0339E7-81F2-A040-87B8-7E7837273F9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708528" y="915989"/>
            <a:ext cx="3929061" cy="288967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[image/icon/logo box]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BF9020A-F14A-ED49-8C64-E205C6AE78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8529" y="3811636"/>
            <a:ext cx="3929060" cy="421853"/>
          </a:xfrm>
          <a:prstGeom prst="rect">
            <a:avLst/>
          </a:prstGeom>
        </p:spPr>
        <p:txBody>
          <a:bodyPr vert="horz" tIns="0" rIns="0" bIns="0" anchor="ctr"/>
          <a:lstStyle>
            <a:lvl1pPr marL="0" indent="0" algn="ctr">
              <a:buNone/>
              <a:defRPr sz="1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 dirty="0"/>
              <a:t>[image caption]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136A46-1C94-408F-87B7-B99F84FBFA7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6901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Person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172EAF-17DA-AE4A-A7EE-9B92132874A3}"/>
              </a:ext>
            </a:extLst>
          </p:cNvPr>
          <p:cNvCxnSpPr>
            <a:cxnSpLocks/>
          </p:cNvCxnSpPr>
          <p:nvPr userDrawn="1"/>
        </p:nvCxnSpPr>
        <p:spPr>
          <a:xfrm>
            <a:off x="2699792" y="1653835"/>
            <a:ext cx="504056" cy="0"/>
          </a:xfrm>
          <a:prstGeom prst="line">
            <a:avLst/>
          </a:prstGeom>
          <a:ln w="127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9F98007-12E5-1347-86D2-FD1631C42F2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9792" y="1139340"/>
            <a:ext cx="5937796" cy="264047"/>
          </a:xfrm>
        </p:spPr>
        <p:txBody>
          <a:bodyPr tIns="0" rIns="0" bIns="0" anchor="b"/>
          <a:lstStyle>
            <a:lvl1pPr marL="0" indent="0">
              <a:buFont typeface="Arial" panose="020B0604020202020204" pitchFamily="34" charset="0"/>
              <a:buNone/>
              <a:defRPr sz="1600" b="1" i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10B3AB-4B7B-AC43-9902-ADB77F1438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99792" y="1413332"/>
            <a:ext cx="5937796" cy="260469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53C10258-D7B1-8247-B5A8-DD703D3812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699792" y="1683746"/>
            <a:ext cx="5937796" cy="2227393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0" name="Picture Placeholder 36">
            <a:extLst>
              <a:ext uri="{FF2B5EF4-FFF2-40B4-BE49-F238E27FC236}">
                <a16:creationId xmlns:a16="http://schemas.microsoft.com/office/drawing/2014/main" id="{6BBDCC44-E649-7042-9BAB-A64BA500612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00063" y="1137670"/>
            <a:ext cx="1767681" cy="17676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1C448B77-40C1-BA4B-9EBD-F6806BE83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10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C6B6D8-1F26-49EB-8B11-3E83626E9AD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37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C36F888B-A049-4E4F-8601-4102B0AA32BF}"/>
              </a:ext>
            </a:extLst>
          </p:cNvPr>
          <p:cNvGrpSpPr/>
          <p:nvPr userDrawn="1"/>
        </p:nvGrpSpPr>
        <p:grpSpPr>
          <a:xfrm>
            <a:off x="0" y="0"/>
            <a:ext cx="9141087" cy="5155928"/>
            <a:chOff x="0" y="-1"/>
            <a:chExt cx="9141087" cy="5155928"/>
          </a:xfrm>
          <a:solidFill>
            <a:schemeClr val="accent1"/>
          </a:solidFill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2820F1A7-A0B4-CC4B-BD4C-5CB901C715CB}"/>
                </a:ext>
              </a:extLst>
            </p:cNvPr>
            <p:cNvSpPr/>
            <p:nvPr userDrawn="1"/>
          </p:nvSpPr>
          <p:spPr>
            <a:xfrm>
              <a:off x="0" y="0"/>
              <a:ext cx="2348678" cy="3502791"/>
            </a:xfrm>
            <a:custGeom>
              <a:avLst/>
              <a:gdLst>
                <a:gd name="connsiteX0" fmla="*/ 0 w 2348678"/>
                <a:gd name="connsiteY0" fmla="*/ 0 h 3502791"/>
                <a:gd name="connsiteX1" fmla="*/ 525537 w 2348678"/>
                <a:gd name="connsiteY1" fmla="*/ 0 h 3502791"/>
                <a:gd name="connsiteX2" fmla="*/ 477649 w 2348678"/>
                <a:gd name="connsiteY2" fmla="*/ 11761 h 3502791"/>
                <a:gd name="connsiteX3" fmla="*/ 62225 w 2348678"/>
                <a:gd name="connsiteY3" fmla="*/ 183642 h 3502791"/>
                <a:gd name="connsiteX4" fmla="*/ 59890 w 2348678"/>
                <a:gd name="connsiteY4" fmla="*/ 190324 h 3502791"/>
                <a:gd name="connsiteX5" fmla="*/ 66959 w 2348678"/>
                <a:gd name="connsiteY5" fmla="*/ 192199 h 3502791"/>
                <a:gd name="connsiteX6" fmla="*/ 1402010 w 2348678"/>
                <a:gd name="connsiteY6" fmla="*/ 154763 h 3502791"/>
                <a:gd name="connsiteX7" fmla="*/ 2229032 w 2348678"/>
                <a:gd name="connsiteY7" fmla="*/ 2734319 h 3502791"/>
                <a:gd name="connsiteX8" fmla="*/ 2191499 w 2348678"/>
                <a:gd name="connsiteY8" fmla="*/ 2849202 h 3502791"/>
                <a:gd name="connsiteX9" fmla="*/ 2121922 w 2348678"/>
                <a:gd name="connsiteY9" fmla="*/ 2804073 h 3502791"/>
                <a:gd name="connsiteX10" fmla="*/ 1003565 w 2348678"/>
                <a:gd name="connsiteY10" fmla="*/ 2198977 h 3502791"/>
                <a:gd name="connsiteX11" fmla="*/ 995646 w 2348678"/>
                <a:gd name="connsiteY11" fmla="*/ 2201009 h 3502791"/>
                <a:gd name="connsiteX12" fmla="*/ 998896 w 2348678"/>
                <a:gd name="connsiteY12" fmla="*/ 2208929 h 3502791"/>
                <a:gd name="connsiteX13" fmla="*/ 2137892 w 2348678"/>
                <a:gd name="connsiteY13" fmla="*/ 2923903 h 3502791"/>
                <a:gd name="connsiteX14" fmla="*/ 2161363 w 2348678"/>
                <a:gd name="connsiteY14" fmla="*/ 2941446 h 3502791"/>
                <a:gd name="connsiteX15" fmla="*/ 2151199 w 2348678"/>
                <a:gd name="connsiteY15" fmla="*/ 2972556 h 3502791"/>
                <a:gd name="connsiteX16" fmla="*/ 2053361 w 2348678"/>
                <a:gd name="connsiteY16" fmla="*/ 3209803 h 3502791"/>
                <a:gd name="connsiteX17" fmla="*/ 1938019 w 2348678"/>
                <a:gd name="connsiteY17" fmla="*/ 3438996 h 3502791"/>
                <a:gd name="connsiteX18" fmla="*/ 1899637 w 2348678"/>
                <a:gd name="connsiteY18" fmla="*/ 3502791 h 3502791"/>
                <a:gd name="connsiteX19" fmla="*/ 1749744 w 2348678"/>
                <a:gd name="connsiteY19" fmla="*/ 3459348 h 3502791"/>
                <a:gd name="connsiteX20" fmla="*/ 1608111 w 2348678"/>
                <a:gd name="connsiteY20" fmla="*/ 3415107 h 3502791"/>
                <a:gd name="connsiteX21" fmla="*/ 352814 w 2348678"/>
                <a:gd name="connsiteY21" fmla="*/ 2919107 h 3502791"/>
                <a:gd name="connsiteX22" fmla="*/ 129384 w 2348678"/>
                <a:gd name="connsiteY22" fmla="*/ 2815026 h 3502791"/>
                <a:gd name="connsiteX23" fmla="*/ 0 w 2348678"/>
                <a:gd name="connsiteY23" fmla="*/ 2752034 h 3502791"/>
                <a:gd name="connsiteX24" fmla="*/ 0 w 2348678"/>
                <a:gd name="connsiteY24" fmla="*/ 0 h 350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48678" h="3502791">
                  <a:moveTo>
                    <a:pt x="0" y="0"/>
                  </a:moveTo>
                  <a:lnTo>
                    <a:pt x="525537" y="0"/>
                  </a:lnTo>
                  <a:lnTo>
                    <a:pt x="477649" y="11761"/>
                  </a:lnTo>
                  <a:cubicBezTo>
                    <a:pt x="337298" y="54090"/>
                    <a:pt x="198160" y="111742"/>
                    <a:pt x="62225" y="183642"/>
                  </a:cubicBezTo>
                  <a:cubicBezTo>
                    <a:pt x="62225" y="183642"/>
                    <a:pt x="58176" y="186913"/>
                    <a:pt x="59890" y="190324"/>
                  </a:cubicBezTo>
                  <a:cubicBezTo>
                    <a:pt x="61604" y="193735"/>
                    <a:pt x="66959" y="192199"/>
                    <a:pt x="66959" y="192199"/>
                  </a:cubicBezTo>
                  <a:cubicBezTo>
                    <a:pt x="514156" y="-7207"/>
                    <a:pt x="986540" y="-35167"/>
                    <a:pt x="1402010" y="154763"/>
                  </a:cubicBezTo>
                  <a:cubicBezTo>
                    <a:pt x="2220361" y="528726"/>
                    <a:pt x="2546084" y="1622623"/>
                    <a:pt x="2229032" y="2734319"/>
                  </a:cubicBezTo>
                  <a:lnTo>
                    <a:pt x="2191499" y="2849202"/>
                  </a:lnTo>
                  <a:lnTo>
                    <a:pt x="2121922" y="2804073"/>
                  </a:lnTo>
                  <a:cubicBezTo>
                    <a:pt x="1801129" y="2602569"/>
                    <a:pt x="1421055" y="2395579"/>
                    <a:pt x="1003565" y="2198977"/>
                  </a:cubicBezTo>
                  <a:cubicBezTo>
                    <a:pt x="1003565" y="2198977"/>
                    <a:pt x="997199" y="2196820"/>
                    <a:pt x="995646" y="2201009"/>
                  </a:cubicBezTo>
                  <a:cubicBezTo>
                    <a:pt x="994090" y="2205199"/>
                    <a:pt x="998896" y="2208929"/>
                    <a:pt x="998896" y="2208929"/>
                  </a:cubicBezTo>
                  <a:cubicBezTo>
                    <a:pt x="1434380" y="2451555"/>
                    <a:pt x="1833684" y="2702502"/>
                    <a:pt x="2137892" y="2923903"/>
                  </a:cubicBezTo>
                  <a:lnTo>
                    <a:pt x="2161363" y="2941446"/>
                  </a:lnTo>
                  <a:lnTo>
                    <a:pt x="2151199" y="2972556"/>
                  </a:lnTo>
                  <a:cubicBezTo>
                    <a:pt x="2121939" y="3051889"/>
                    <a:pt x="2089344" y="3131057"/>
                    <a:pt x="2053361" y="3209803"/>
                  </a:cubicBezTo>
                  <a:cubicBezTo>
                    <a:pt x="2017373" y="3288530"/>
                    <a:pt x="1978850" y="3364970"/>
                    <a:pt x="1938019" y="3438996"/>
                  </a:cubicBezTo>
                  <a:lnTo>
                    <a:pt x="1899637" y="3502791"/>
                  </a:lnTo>
                  <a:lnTo>
                    <a:pt x="1749744" y="3459348"/>
                  </a:lnTo>
                  <a:lnTo>
                    <a:pt x="1608111" y="3415107"/>
                  </a:lnTo>
                  <a:cubicBezTo>
                    <a:pt x="1239845" y="3295233"/>
                    <a:pt x="807151" y="3126085"/>
                    <a:pt x="352814" y="2919107"/>
                  </a:cubicBezTo>
                  <a:cubicBezTo>
                    <a:pt x="277091" y="2884611"/>
                    <a:pt x="202558" y="2849879"/>
                    <a:pt x="129384" y="2815026"/>
                  </a:cubicBezTo>
                  <a:lnTo>
                    <a:pt x="0" y="275203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0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0486529D-59C1-F54C-9C29-A95A26E13DE8}"/>
                </a:ext>
              </a:extLst>
            </p:cNvPr>
            <p:cNvSpPr/>
            <p:nvPr userDrawn="1"/>
          </p:nvSpPr>
          <p:spPr>
            <a:xfrm>
              <a:off x="0" y="-1"/>
              <a:ext cx="9141087" cy="5155928"/>
            </a:xfrm>
            <a:custGeom>
              <a:avLst/>
              <a:gdLst>
                <a:gd name="connsiteX0" fmla="*/ 1526153 w 9141087"/>
                <a:gd name="connsiteY0" fmla="*/ 0 h 5155928"/>
                <a:gd name="connsiteX1" fmla="*/ 9141087 w 9141087"/>
                <a:gd name="connsiteY1" fmla="*/ 0 h 5155928"/>
                <a:gd name="connsiteX2" fmla="*/ 9141087 w 9141087"/>
                <a:gd name="connsiteY2" fmla="*/ 5154827 h 5155928"/>
                <a:gd name="connsiteX3" fmla="*/ 0 w 9141087"/>
                <a:gd name="connsiteY3" fmla="*/ 5154827 h 5155928"/>
                <a:gd name="connsiteX4" fmla="*/ 0 w 9141087"/>
                <a:gd name="connsiteY4" fmla="*/ 5146451 h 5155928"/>
                <a:gd name="connsiteX5" fmla="*/ 75637 w 9141087"/>
                <a:gd name="connsiteY5" fmla="*/ 5154368 h 5155928"/>
                <a:gd name="connsiteX6" fmla="*/ 2058507 w 9141087"/>
                <a:gd name="connsiteY6" fmla="*/ 4098986 h 5155928"/>
                <a:gd name="connsiteX7" fmla="*/ 2157322 w 9141087"/>
                <a:gd name="connsiteY7" fmla="*/ 3961433 h 5155928"/>
                <a:gd name="connsiteX8" fmla="*/ 2164242 w 9141087"/>
                <a:gd name="connsiteY8" fmla="*/ 3962746 h 5155928"/>
                <a:gd name="connsiteX9" fmla="*/ 2202530 w 9141087"/>
                <a:gd name="connsiteY9" fmla="*/ 3971148 h 5155928"/>
                <a:gd name="connsiteX10" fmla="*/ 2280575 w 9141087"/>
                <a:gd name="connsiteY10" fmla="*/ 3984804 h 5155928"/>
                <a:gd name="connsiteX11" fmla="*/ 2326734 w 9141087"/>
                <a:gd name="connsiteY11" fmla="*/ 3993557 h 5155928"/>
                <a:gd name="connsiteX12" fmla="*/ 2326992 w 9141087"/>
                <a:gd name="connsiteY12" fmla="*/ 3992927 h 5155928"/>
                <a:gd name="connsiteX13" fmla="*/ 2387013 w 9141087"/>
                <a:gd name="connsiteY13" fmla="*/ 4003429 h 5155928"/>
                <a:gd name="connsiteX14" fmla="*/ 3145582 w 9141087"/>
                <a:gd name="connsiteY14" fmla="*/ 3885282 h 5155928"/>
                <a:gd name="connsiteX15" fmla="*/ 2630604 w 9141087"/>
                <a:gd name="connsiteY15" fmla="*/ 3157424 h 5155928"/>
                <a:gd name="connsiteX16" fmla="*/ 2590729 w 9141087"/>
                <a:gd name="connsiteY16" fmla="*/ 3127515 h 5155928"/>
                <a:gd name="connsiteX17" fmla="*/ 2667774 w 9141087"/>
                <a:gd name="connsiteY17" fmla="*/ 2889009 h 5155928"/>
                <a:gd name="connsiteX18" fmla="*/ 1719839 w 9141087"/>
                <a:gd name="connsiteY18" fmla="*/ 73550 h 5155928"/>
                <a:gd name="connsiteX19" fmla="*/ 1526153 w 9141087"/>
                <a:gd name="connsiteY19" fmla="*/ 0 h 515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41087" h="5155928">
                  <a:moveTo>
                    <a:pt x="1526153" y="0"/>
                  </a:moveTo>
                  <a:lnTo>
                    <a:pt x="9141087" y="0"/>
                  </a:lnTo>
                  <a:lnTo>
                    <a:pt x="9141087" y="5154827"/>
                  </a:lnTo>
                  <a:lnTo>
                    <a:pt x="0" y="5154827"/>
                  </a:lnTo>
                  <a:lnTo>
                    <a:pt x="0" y="5146451"/>
                  </a:lnTo>
                  <a:lnTo>
                    <a:pt x="75637" y="5154368"/>
                  </a:lnTo>
                  <a:cubicBezTo>
                    <a:pt x="776345" y="5184094"/>
                    <a:pt x="1521473" y="4787639"/>
                    <a:pt x="2058507" y="4098986"/>
                  </a:cubicBezTo>
                  <a:lnTo>
                    <a:pt x="2157322" y="3961433"/>
                  </a:lnTo>
                  <a:lnTo>
                    <a:pt x="2164242" y="3962746"/>
                  </a:lnTo>
                  <a:lnTo>
                    <a:pt x="2202530" y="3971148"/>
                  </a:lnTo>
                  <a:lnTo>
                    <a:pt x="2280575" y="3984804"/>
                  </a:lnTo>
                  <a:lnTo>
                    <a:pt x="2326734" y="3993557"/>
                  </a:lnTo>
                  <a:lnTo>
                    <a:pt x="2326992" y="3992927"/>
                  </a:lnTo>
                  <a:lnTo>
                    <a:pt x="2387013" y="4003429"/>
                  </a:lnTo>
                  <a:cubicBezTo>
                    <a:pt x="2799150" y="4065178"/>
                    <a:pt x="3079131" y="4031158"/>
                    <a:pt x="3145582" y="3885282"/>
                  </a:cubicBezTo>
                  <a:cubicBezTo>
                    <a:pt x="3218973" y="3724445"/>
                    <a:pt x="3017460" y="3460150"/>
                    <a:pt x="2630604" y="3157424"/>
                  </a:cubicBezTo>
                  <a:lnTo>
                    <a:pt x="2590729" y="3127515"/>
                  </a:lnTo>
                  <a:lnTo>
                    <a:pt x="2667774" y="2889009"/>
                  </a:lnTo>
                  <a:cubicBezTo>
                    <a:pt x="3005732" y="1683964"/>
                    <a:pt x="2631698" y="490305"/>
                    <a:pt x="1719839" y="73550"/>
                  </a:cubicBezTo>
                  <a:lnTo>
                    <a:pt x="1526153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0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5A7C4EAA-15CA-B247-A4DF-3A5765D3B2A3}"/>
                </a:ext>
              </a:extLst>
            </p:cNvPr>
            <p:cNvSpPr/>
            <p:nvPr userDrawn="1"/>
          </p:nvSpPr>
          <p:spPr>
            <a:xfrm>
              <a:off x="0" y="3174823"/>
              <a:ext cx="1677049" cy="1665275"/>
            </a:xfrm>
            <a:custGeom>
              <a:avLst/>
              <a:gdLst>
                <a:gd name="connsiteX0" fmla="*/ 0 w 1677049"/>
                <a:gd name="connsiteY0" fmla="*/ 0 h 1665275"/>
                <a:gd name="connsiteX1" fmla="*/ 55062 w 1677049"/>
                <a:gd name="connsiteY1" fmla="*/ 27525 h 1665275"/>
                <a:gd name="connsiteX2" fmla="*/ 314915 w 1677049"/>
                <a:gd name="connsiteY2" fmla="*/ 149684 h 1665275"/>
                <a:gd name="connsiteX3" fmla="*/ 1331241 w 1677049"/>
                <a:gd name="connsiteY3" fmla="*/ 555564 h 1665275"/>
                <a:gd name="connsiteX4" fmla="*/ 1521376 w 1677049"/>
                <a:gd name="connsiteY4" fmla="*/ 617362 h 1665275"/>
                <a:gd name="connsiteX5" fmla="*/ 1521140 w 1677049"/>
                <a:gd name="connsiteY5" fmla="*/ 617775 h 1665275"/>
                <a:gd name="connsiteX6" fmla="*/ 1540381 w 1677049"/>
                <a:gd name="connsiteY6" fmla="*/ 623539 h 1665275"/>
                <a:gd name="connsiteX7" fmla="*/ 1566219 w 1677049"/>
                <a:gd name="connsiteY7" fmla="*/ 631937 h 1665275"/>
                <a:gd name="connsiteX8" fmla="*/ 1666079 w 1677049"/>
                <a:gd name="connsiteY8" fmla="*/ 661195 h 1665275"/>
                <a:gd name="connsiteX9" fmla="*/ 1677049 w 1677049"/>
                <a:gd name="connsiteY9" fmla="*/ 664481 h 1665275"/>
                <a:gd name="connsiteX10" fmla="*/ 1667186 w 1677049"/>
                <a:gd name="connsiteY10" fmla="*/ 678371 h 1665275"/>
                <a:gd name="connsiteX11" fmla="*/ 58278 w 1677049"/>
                <a:gd name="connsiteY11" fmla="*/ 1663563 h 1665275"/>
                <a:gd name="connsiteX12" fmla="*/ 0 w 1677049"/>
                <a:gd name="connsiteY12" fmla="*/ 1665275 h 1665275"/>
                <a:gd name="connsiteX13" fmla="*/ 0 w 1677049"/>
                <a:gd name="connsiteY13" fmla="*/ 0 h 166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7049" h="1665275">
                  <a:moveTo>
                    <a:pt x="0" y="0"/>
                  </a:moveTo>
                  <a:lnTo>
                    <a:pt x="55062" y="27525"/>
                  </a:lnTo>
                  <a:cubicBezTo>
                    <a:pt x="140029" y="68726"/>
                    <a:pt x="226710" y="109496"/>
                    <a:pt x="314915" y="149684"/>
                  </a:cubicBezTo>
                  <a:cubicBezTo>
                    <a:pt x="667741" y="310496"/>
                    <a:pt x="1011578" y="446790"/>
                    <a:pt x="1331241" y="555564"/>
                  </a:cubicBezTo>
                  <a:lnTo>
                    <a:pt x="1521376" y="617362"/>
                  </a:lnTo>
                  <a:lnTo>
                    <a:pt x="1521140" y="617775"/>
                  </a:lnTo>
                  <a:lnTo>
                    <a:pt x="1540381" y="623539"/>
                  </a:lnTo>
                  <a:lnTo>
                    <a:pt x="1566219" y="631937"/>
                  </a:lnTo>
                  <a:lnTo>
                    <a:pt x="1666079" y="661195"/>
                  </a:lnTo>
                  <a:lnTo>
                    <a:pt x="1677049" y="664481"/>
                  </a:lnTo>
                  <a:lnTo>
                    <a:pt x="1667186" y="678371"/>
                  </a:lnTo>
                  <a:cubicBezTo>
                    <a:pt x="1224914" y="1253212"/>
                    <a:pt x="632916" y="1612206"/>
                    <a:pt x="58278" y="1663563"/>
                  </a:cubicBezTo>
                  <a:lnTo>
                    <a:pt x="0" y="166527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0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73FCA222-E6B9-6C49-932E-60FCB5D8C5DD}"/>
                </a:ext>
              </a:extLst>
            </p:cNvPr>
            <p:cNvSpPr/>
            <p:nvPr userDrawn="1"/>
          </p:nvSpPr>
          <p:spPr>
            <a:xfrm>
              <a:off x="2376848" y="3253687"/>
              <a:ext cx="343930" cy="361770"/>
            </a:xfrm>
            <a:custGeom>
              <a:avLst/>
              <a:gdLst>
                <a:gd name="connsiteX0" fmla="*/ 163744 w 343930"/>
                <a:gd name="connsiteY0" fmla="*/ 0 h 361770"/>
                <a:gd name="connsiteX1" fmla="*/ 178396 w 343930"/>
                <a:gd name="connsiteY1" fmla="*/ 13750 h 361770"/>
                <a:gd name="connsiteX2" fmla="*/ 337605 w 343930"/>
                <a:gd name="connsiteY2" fmla="*/ 297178 h 361770"/>
                <a:gd name="connsiteX3" fmla="*/ 189169 w 343930"/>
                <a:gd name="connsiteY3" fmla="*/ 361598 h 361770"/>
                <a:gd name="connsiteX4" fmla="*/ 101228 w 343930"/>
                <a:gd name="connsiteY4" fmla="*/ 361770 h 361770"/>
                <a:gd name="connsiteX5" fmla="*/ 94227 w 343930"/>
                <a:gd name="connsiteY5" fmla="*/ 361237 h 361770"/>
                <a:gd name="connsiteX6" fmla="*/ 4676 w 343930"/>
                <a:gd name="connsiteY6" fmla="*/ 352915 h 361770"/>
                <a:gd name="connsiteX7" fmla="*/ 0 w 343930"/>
                <a:gd name="connsiteY7" fmla="*/ 352321 h 361770"/>
                <a:gd name="connsiteX8" fmla="*/ 101987 w 343930"/>
                <a:gd name="connsiteY8" fmla="*/ 150236 h 361770"/>
                <a:gd name="connsiteX9" fmla="*/ 163744 w 343930"/>
                <a:gd name="connsiteY9" fmla="*/ 0 h 36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3930" h="361770">
                  <a:moveTo>
                    <a:pt x="163744" y="0"/>
                  </a:moveTo>
                  <a:lnTo>
                    <a:pt x="178396" y="13750"/>
                  </a:lnTo>
                  <a:cubicBezTo>
                    <a:pt x="304317" y="138942"/>
                    <a:pt x="364544" y="238018"/>
                    <a:pt x="337605" y="297178"/>
                  </a:cubicBezTo>
                  <a:cubicBezTo>
                    <a:pt x="320278" y="335262"/>
                    <a:pt x="269017" y="356259"/>
                    <a:pt x="189169" y="361598"/>
                  </a:cubicBezTo>
                  <a:lnTo>
                    <a:pt x="101228" y="361770"/>
                  </a:lnTo>
                  <a:lnTo>
                    <a:pt x="94227" y="361237"/>
                  </a:lnTo>
                  <a:lnTo>
                    <a:pt x="4676" y="352915"/>
                  </a:lnTo>
                  <a:lnTo>
                    <a:pt x="0" y="352321"/>
                  </a:lnTo>
                  <a:lnTo>
                    <a:pt x="101987" y="150236"/>
                  </a:lnTo>
                  <a:lnTo>
                    <a:pt x="163744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0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8102BFF8-1253-4DC4-8F0F-A614EC0FC5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51920" y="2704935"/>
            <a:ext cx="4785668" cy="8749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4133B29-7CA3-4E8A-BDE7-6F7FBE777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1920" y="3661942"/>
            <a:ext cx="4785668" cy="349968"/>
          </a:xfrm>
          <a:prstGeom prst="rect">
            <a:avLst/>
          </a:prstGeom>
          <a:ln>
            <a:noFill/>
          </a:ln>
        </p:spPr>
        <p:txBody>
          <a:bodyPr wrap="square" lIns="0">
            <a:noAutofit/>
          </a:bodyPr>
          <a:lstStyle>
            <a:lvl1pPr marL="0" indent="0" algn="l" defTabSz="363800">
              <a:lnSpc>
                <a:spcPct val="93000"/>
              </a:lnSpc>
              <a:buNone/>
              <a:defRPr lang="en-GB" sz="1800" dirty="0">
                <a:solidFill>
                  <a:srgbClr val="FFFFFF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defRPr>
            </a:lvl1pPr>
          </a:lstStyle>
          <a:p>
            <a:pPr marL="0" lvl="0" indent="0" defTabSz="363800">
              <a:lnSpc>
                <a:spcPct val="93000"/>
              </a:lnSpc>
              <a:buNone/>
            </a:pPr>
            <a:r>
              <a:rPr lang="en-US" dirty="0"/>
              <a:t>Subtitle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008EF2C-2929-4353-8A9D-ACDC182F6D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2284"/>
          <a:stretch/>
        </p:blipFill>
        <p:spPr>
          <a:xfrm>
            <a:off x="3851920" y="1283159"/>
            <a:ext cx="3100868" cy="85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03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erson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172EAF-17DA-AE4A-A7EE-9B92132874A3}"/>
              </a:ext>
            </a:extLst>
          </p:cNvPr>
          <p:cNvCxnSpPr>
            <a:cxnSpLocks/>
          </p:cNvCxnSpPr>
          <p:nvPr userDrawn="1"/>
        </p:nvCxnSpPr>
        <p:spPr>
          <a:xfrm>
            <a:off x="500063" y="2682018"/>
            <a:ext cx="504056" cy="0"/>
          </a:xfrm>
          <a:prstGeom prst="line">
            <a:avLst/>
          </a:prstGeom>
          <a:ln w="127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9F98007-12E5-1347-86D2-FD1631C42F2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0062" y="2167523"/>
            <a:ext cx="2515363" cy="264047"/>
          </a:xfrm>
        </p:spPr>
        <p:txBody>
          <a:bodyPr tIns="0" rIns="0" bIns="0" anchor="b"/>
          <a:lstStyle>
            <a:lvl1pPr marL="0" indent="0">
              <a:buFont typeface="Arial" panose="020B0604020202020204" pitchFamily="34" charset="0"/>
              <a:buNone/>
              <a:defRPr sz="1600" b="1" i="0">
                <a:solidFill>
                  <a:schemeClr val="accent2">
                    <a:lumMod val="100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10B3AB-4B7B-AC43-9902-ADB77F1438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0062" y="2441515"/>
            <a:ext cx="2515363" cy="260469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53C10258-D7B1-8247-B5A8-DD703D3812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062" y="2711930"/>
            <a:ext cx="2515363" cy="504532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0" name="Picture Placeholder 36">
            <a:extLst>
              <a:ext uri="{FF2B5EF4-FFF2-40B4-BE49-F238E27FC236}">
                <a16:creationId xmlns:a16="http://schemas.microsoft.com/office/drawing/2014/main" id="{6BBDCC44-E649-7042-9BAB-A64BA500612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00063" y="1012743"/>
            <a:ext cx="1134814" cy="11348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439D20-BAEE-3A46-9F93-18FED5D8DD98}"/>
              </a:ext>
            </a:extLst>
          </p:cNvPr>
          <p:cNvCxnSpPr>
            <a:cxnSpLocks/>
          </p:cNvCxnSpPr>
          <p:nvPr userDrawn="1"/>
        </p:nvCxnSpPr>
        <p:spPr>
          <a:xfrm>
            <a:off x="3305850" y="2682018"/>
            <a:ext cx="504056" cy="0"/>
          </a:xfrm>
          <a:prstGeom prst="line">
            <a:avLst/>
          </a:prstGeom>
          <a:ln w="127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3FDEDF0-1056-0C47-AD69-FE9D014D9DD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305849" y="2167523"/>
            <a:ext cx="2515363" cy="264047"/>
          </a:xfrm>
        </p:spPr>
        <p:txBody>
          <a:bodyPr tIns="0" rIns="0" bIns="0" anchor="b"/>
          <a:lstStyle>
            <a:lvl1pPr marL="0" indent="0">
              <a:buFont typeface="Arial" panose="020B0604020202020204" pitchFamily="34" charset="0"/>
              <a:buNone/>
              <a:defRPr sz="1600" b="1" i="0">
                <a:solidFill>
                  <a:schemeClr val="accent2">
                    <a:lumMod val="100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41A579EA-2168-BA49-AB8F-310CB7F9CA0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05849" y="2441515"/>
            <a:ext cx="2515363" cy="260469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A2FEF0F1-661C-654B-9E89-06752809DFE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05849" y="2711930"/>
            <a:ext cx="2515363" cy="504532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7" name="Picture Placeholder 36">
            <a:extLst>
              <a:ext uri="{FF2B5EF4-FFF2-40B4-BE49-F238E27FC236}">
                <a16:creationId xmlns:a16="http://schemas.microsoft.com/office/drawing/2014/main" id="{A9D82A10-3AD7-1446-8F46-37E0058A88A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305850" y="1012743"/>
            <a:ext cx="1134814" cy="11348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7EF184F-6686-6D49-9419-BA1D272AC81D}"/>
              </a:ext>
            </a:extLst>
          </p:cNvPr>
          <p:cNvCxnSpPr>
            <a:cxnSpLocks/>
          </p:cNvCxnSpPr>
          <p:nvPr userDrawn="1"/>
        </p:nvCxnSpPr>
        <p:spPr>
          <a:xfrm>
            <a:off x="6111639" y="2682018"/>
            <a:ext cx="504056" cy="0"/>
          </a:xfrm>
          <a:prstGeom prst="line">
            <a:avLst/>
          </a:prstGeom>
          <a:ln w="127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1019358D-0868-DE4E-8C10-294977BB654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11638" y="2167523"/>
            <a:ext cx="2515363" cy="264047"/>
          </a:xfrm>
        </p:spPr>
        <p:txBody>
          <a:bodyPr tIns="0" rIns="0" bIns="0" anchor="b"/>
          <a:lstStyle>
            <a:lvl1pPr marL="0" indent="0">
              <a:buFont typeface="Arial" panose="020B0604020202020204" pitchFamily="34" charset="0"/>
              <a:buNone/>
              <a:defRPr sz="1600" b="1" i="0">
                <a:solidFill>
                  <a:schemeClr val="accent2">
                    <a:lumMod val="100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65975E78-D73C-2B47-B71F-4E0B606A00F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11638" y="2441515"/>
            <a:ext cx="2515363" cy="260469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4B92EB00-D56B-7A41-881D-393490E9520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111638" y="2711930"/>
            <a:ext cx="2515363" cy="504532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52" name="Picture Placeholder 36">
            <a:extLst>
              <a:ext uri="{FF2B5EF4-FFF2-40B4-BE49-F238E27FC236}">
                <a16:creationId xmlns:a16="http://schemas.microsoft.com/office/drawing/2014/main" id="{3F0A8FF6-A378-E944-BB45-55FC0D68046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111639" y="1012743"/>
            <a:ext cx="1134814" cy="11348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E27787B3-D9AF-D940-8323-B8918F6A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10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B1114C-E04D-4F69-BC84-F54E17E815E7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4700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Person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172EAF-17DA-AE4A-A7EE-9B92132874A3}"/>
              </a:ext>
            </a:extLst>
          </p:cNvPr>
          <p:cNvCxnSpPr>
            <a:cxnSpLocks/>
          </p:cNvCxnSpPr>
          <p:nvPr userDrawn="1"/>
        </p:nvCxnSpPr>
        <p:spPr>
          <a:xfrm>
            <a:off x="500063" y="2682018"/>
            <a:ext cx="378365" cy="0"/>
          </a:xfrm>
          <a:prstGeom prst="line">
            <a:avLst/>
          </a:prstGeom>
          <a:ln w="127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9F98007-12E5-1347-86D2-FD1631C42F2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0062" y="2167523"/>
            <a:ext cx="1888136" cy="264047"/>
          </a:xfrm>
        </p:spPr>
        <p:txBody>
          <a:bodyPr tIns="0" rIns="0" bIns="0" anchor="b"/>
          <a:lstStyle>
            <a:lvl1pPr marL="0" indent="0">
              <a:buFont typeface="Arial" panose="020B0604020202020204" pitchFamily="34" charset="0"/>
              <a:buNone/>
              <a:defRPr sz="1600" b="1" i="0">
                <a:solidFill>
                  <a:schemeClr val="accent2">
                    <a:lumMod val="100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10B3AB-4B7B-AC43-9902-ADB77F1438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0062" y="2441515"/>
            <a:ext cx="1888136" cy="260469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53C10258-D7B1-8247-B5A8-DD703D3812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062" y="2711930"/>
            <a:ext cx="1888136" cy="504532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0" name="Picture Placeholder 36">
            <a:extLst>
              <a:ext uri="{FF2B5EF4-FFF2-40B4-BE49-F238E27FC236}">
                <a16:creationId xmlns:a16="http://schemas.microsoft.com/office/drawing/2014/main" id="{6BBDCC44-E649-7042-9BAB-A64BA500612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00063" y="1012743"/>
            <a:ext cx="1134814" cy="11348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E27787B3-D9AF-D940-8323-B8918F6A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10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C740405-3142-3E41-8C6D-A8A1E34E9905}"/>
              </a:ext>
            </a:extLst>
          </p:cNvPr>
          <p:cNvCxnSpPr>
            <a:cxnSpLocks/>
          </p:cNvCxnSpPr>
          <p:nvPr userDrawn="1"/>
        </p:nvCxnSpPr>
        <p:spPr>
          <a:xfrm>
            <a:off x="2587047" y="2682018"/>
            <a:ext cx="378365" cy="0"/>
          </a:xfrm>
          <a:prstGeom prst="line">
            <a:avLst/>
          </a:prstGeom>
          <a:ln w="127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9B34579-E92E-C345-9574-CD4A4C19722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87046" y="2167523"/>
            <a:ext cx="1888136" cy="264047"/>
          </a:xfrm>
        </p:spPr>
        <p:txBody>
          <a:bodyPr tIns="0" rIns="0" bIns="0" anchor="b"/>
          <a:lstStyle>
            <a:lvl1pPr marL="0" indent="0">
              <a:buFont typeface="Arial" panose="020B0604020202020204" pitchFamily="34" charset="0"/>
              <a:buNone/>
              <a:defRPr sz="1600" b="1" i="0">
                <a:solidFill>
                  <a:schemeClr val="accent2">
                    <a:lumMod val="100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58BA616A-D2A8-2947-89EC-AD5CAD12A39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87046" y="2441515"/>
            <a:ext cx="1888136" cy="260469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19709921-4F93-054C-913B-3206038FEE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587046" y="2711930"/>
            <a:ext cx="1888136" cy="504532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44AF5B-5241-9F48-A875-B2F5F442AD32}"/>
              </a:ext>
            </a:extLst>
          </p:cNvPr>
          <p:cNvCxnSpPr>
            <a:cxnSpLocks/>
          </p:cNvCxnSpPr>
          <p:nvPr userDrawn="1"/>
        </p:nvCxnSpPr>
        <p:spPr>
          <a:xfrm>
            <a:off x="4674031" y="2682018"/>
            <a:ext cx="378365" cy="0"/>
          </a:xfrm>
          <a:prstGeom prst="line">
            <a:avLst/>
          </a:prstGeom>
          <a:ln w="127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0A0A9FE5-4414-BC45-9945-5F498E212AC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74030" y="2167523"/>
            <a:ext cx="1888136" cy="264047"/>
          </a:xfrm>
        </p:spPr>
        <p:txBody>
          <a:bodyPr tIns="0" rIns="0" bIns="0" anchor="b"/>
          <a:lstStyle>
            <a:lvl1pPr marL="0" indent="0">
              <a:buFont typeface="Arial" panose="020B0604020202020204" pitchFamily="34" charset="0"/>
              <a:buNone/>
              <a:defRPr sz="1600" b="1" i="0">
                <a:solidFill>
                  <a:schemeClr val="accent2">
                    <a:lumMod val="100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8ED5D7B2-689B-2B4C-A43D-D02E83F947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74030" y="2441515"/>
            <a:ext cx="1888136" cy="260469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1C1EEEB8-A0CF-574A-9ADA-0AF9C5F90BE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74030" y="2711930"/>
            <a:ext cx="1888136" cy="504532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2747001-8EC9-C94D-8496-0D147669DF33}"/>
              </a:ext>
            </a:extLst>
          </p:cNvPr>
          <p:cNvCxnSpPr>
            <a:cxnSpLocks/>
          </p:cNvCxnSpPr>
          <p:nvPr userDrawn="1"/>
        </p:nvCxnSpPr>
        <p:spPr>
          <a:xfrm>
            <a:off x="6761014" y="2682018"/>
            <a:ext cx="378365" cy="0"/>
          </a:xfrm>
          <a:prstGeom prst="line">
            <a:avLst/>
          </a:prstGeom>
          <a:ln w="127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1BB302A5-7E2E-1C42-8D5D-038AFC7E6C1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61013" y="2167523"/>
            <a:ext cx="1888136" cy="264047"/>
          </a:xfrm>
        </p:spPr>
        <p:txBody>
          <a:bodyPr tIns="0" rIns="0" bIns="0" anchor="b"/>
          <a:lstStyle>
            <a:lvl1pPr marL="0" indent="0">
              <a:buFont typeface="Arial" panose="020B0604020202020204" pitchFamily="34" charset="0"/>
              <a:buNone/>
              <a:defRPr sz="1600" b="1" i="0">
                <a:solidFill>
                  <a:schemeClr val="accent2">
                    <a:lumMod val="100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55E365EA-E806-794E-A01A-1781C7CB69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761013" y="2441515"/>
            <a:ext cx="1888136" cy="260469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B84882D0-76FD-3641-827B-BFF1B436125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61013" y="2711930"/>
            <a:ext cx="1888136" cy="504532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73" name="Picture Placeholder 36">
            <a:extLst>
              <a:ext uri="{FF2B5EF4-FFF2-40B4-BE49-F238E27FC236}">
                <a16:creationId xmlns:a16="http://schemas.microsoft.com/office/drawing/2014/main" id="{EBFCBB6A-B0D6-9F42-91B5-8D147859F63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587046" y="1012743"/>
            <a:ext cx="1134814" cy="11348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74" name="Picture Placeholder 36">
            <a:extLst>
              <a:ext uri="{FF2B5EF4-FFF2-40B4-BE49-F238E27FC236}">
                <a16:creationId xmlns:a16="http://schemas.microsoft.com/office/drawing/2014/main" id="{CAE03149-D6A1-604B-AA12-50D258C53D18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674030" y="1012743"/>
            <a:ext cx="1134814" cy="11348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75" name="Picture Placeholder 36">
            <a:extLst>
              <a:ext uri="{FF2B5EF4-FFF2-40B4-BE49-F238E27FC236}">
                <a16:creationId xmlns:a16="http://schemas.microsoft.com/office/drawing/2014/main" id="{555B8286-1166-8844-8C35-F00F2B33B98B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761013" y="1012743"/>
            <a:ext cx="1134814" cy="11348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048CD4-BFF7-4D36-87EF-253A3F1B3E79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332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erson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172EAF-17DA-AE4A-A7EE-9B92132874A3}"/>
              </a:ext>
            </a:extLst>
          </p:cNvPr>
          <p:cNvCxnSpPr>
            <a:cxnSpLocks/>
          </p:cNvCxnSpPr>
          <p:nvPr userDrawn="1"/>
        </p:nvCxnSpPr>
        <p:spPr>
          <a:xfrm>
            <a:off x="500063" y="2682018"/>
            <a:ext cx="378365" cy="0"/>
          </a:xfrm>
          <a:prstGeom prst="line">
            <a:avLst/>
          </a:prstGeom>
          <a:ln w="127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9F98007-12E5-1347-86D2-FD1631C42F2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0062" y="2167523"/>
            <a:ext cx="1888136" cy="264047"/>
          </a:xfrm>
        </p:spPr>
        <p:txBody>
          <a:bodyPr tIns="0" rIns="0" bIns="0" anchor="b"/>
          <a:lstStyle>
            <a:lvl1pPr marL="0" indent="0">
              <a:buFont typeface="Arial" panose="020B0604020202020204" pitchFamily="34" charset="0"/>
              <a:buNone/>
              <a:defRPr sz="1600" b="1" i="0">
                <a:solidFill>
                  <a:schemeClr val="accent2">
                    <a:lumMod val="100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10B3AB-4B7B-AC43-9902-ADB77F1438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0062" y="2441515"/>
            <a:ext cx="1888136" cy="260469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53C10258-D7B1-8247-B5A8-DD703D38127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0062" y="2711930"/>
            <a:ext cx="1888136" cy="504532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0" name="Picture Placeholder 36">
            <a:extLst>
              <a:ext uri="{FF2B5EF4-FFF2-40B4-BE49-F238E27FC236}">
                <a16:creationId xmlns:a16="http://schemas.microsoft.com/office/drawing/2014/main" id="{6BBDCC44-E649-7042-9BAB-A64BA500612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00063" y="1012743"/>
            <a:ext cx="1134814" cy="11348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E27787B3-D9AF-D940-8323-B8918F6A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10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C740405-3142-3E41-8C6D-A8A1E34E9905}"/>
              </a:ext>
            </a:extLst>
          </p:cNvPr>
          <p:cNvCxnSpPr>
            <a:cxnSpLocks/>
          </p:cNvCxnSpPr>
          <p:nvPr userDrawn="1"/>
        </p:nvCxnSpPr>
        <p:spPr>
          <a:xfrm>
            <a:off x="2587047" y="2682018"/>
            <a:ext cx="378365" cy="0"/>
          </a:xfrm>
          <a:prstGeom prst="line">
            <a:avLst/>
          </a:prstGeom>
          <a:ln w="127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9B34579-E92E-C345-9574-CD4A4C19722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87046" y="2167523"/>
            <a:ext cx="1888136" cy="264047"/>
          </a:xfrm>
        </p:spPr>
        <p:txBody>
          <a:bodyPr tIns="0" rIns="0" bIns="0" anchor="b"/>
          <a:lstStyle>
            <a:lvl1pPr marL="0" indent="0">
              <a:buFont typeface="Arial" panose="020B0604020202020204" pitchFamily="34" charset="0"/>
              <a:buNone/>
              <a:defRPr sz="1600" b="1" i="0">
                <a:solidFill>
                  <a:schemeClr val="accent2">
                    <a:lumMod val="100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58BA616A-D2A8-2947-89EC-AD5CAD12A39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87046" y="2441515"/>
            <a:ext cx="1888136" cy="260469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19709921-4F93-054C-913B-3206038FEEA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587046" y="2711930"/>
            <a:ext cx="1888136" cy="504532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44AF5B-5241-9F48-A875-B2F5F442AD32}"/>
              </a:ext>
            </a:extLst>
          </p:cNvPr>
          <p:cNvCxnSpPr>
            <a:cxnSpLocks/>
          </p:cNvCxnSpPr>
          <p:nvPr userDrawn="1"/>
        </p:nvCxnSpPr>
        <p:spPr>
          <a:xfrm>
            <a:off x="4674031" y="2682018"/>
            <a:ext cx="378365" cy="0"/>
          </a:xfrm>
          <a:prstGeom prst="line">
            <a:avLst/>
          </a:prstGeom>
          <a:ln w="127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2">
            <a:extLst>
              <a:ext uri="{FF2B5EF4-FFF2-40B4-BE49-F238E27FC236}">
                <a16:creationId xmlns:a16="http://schemas.microsoft.com/office/drawing/2014/main" id="{0A0A9FE5-4414-BC45-9945-5F498E212AC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674030" y="2167523"/>
            <a:ext cx="1888136" cy="264047"/>
          </a:xfrm>
        </p:spPr>
        <p:txBody>
          <a:bodyPr tIns="0" rIns="0" bIns="0" anchor="b"/>
          <a:lstStyle>
            <a:lvl1pPr marL="0" indent="0">
              <a:buFont typeface="Arial" panose="020B0604020202020204" pitchFamily="34" charset="0"/>
              <a:buNone/>
              <a:defRPr sz="1600" b="1" i="0">
                <a:solidFill>
                  <a:schemeClr val="accent2">
                    <a:lumMod val="100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8ED5D7B2-689B-2B4C-A43D-D02E83F9477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74030" y="2441515"/>
            <a:ext cx="1888136" cy="260469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68" name="Text Placeholder 2">
            <a:extLst>
              <a:ext uri="{FF2B5EF4-FFF2-40B4-BE49-F238E27FC236}">
                <a16:creationId xmlns:a16="http://schemas.microsoft.com/office/drawing/2014/main" id="{1C1EEEB8-A0CF-574A-9ADA-0AF9C5F90BE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74030" y="2711930"/>
            <a:ext cx="1888136" cy="504532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2747001-8EC9-C94D-8496-0D147669DF33}"/>
              </a:ext>
            </a:extLst>
          </p:cNvPr>
          <p:cNvCxnSpPr>
            <a:cxnSpLocks/>
          </p:cNvCxnSpPr>
          <p:nvPr userDrawn="1"/>
        </p:nvCxnSpPr>
        <p:spPr>
          <a:xfrm>
            <a:off x="6761014" y="2682018"/>
            <a:ext cx="378365" cy="0"/>
          </a:xfrm>
          <a:prstGeom prst="line">
            <a:avLst/>
          </a:prstGeom>
          <a:ln w="127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1BB302A5-7E2E-1C42-8D5D-038AFC7E6C1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61013" y="2167523"/>
            <a:ext cx="1888136" cy="264047"/>
          </a:xfrm>
        </p:spPr>
        <p:txBody>
          <a:bodyPr tIns="0" rIns="0" bIns="0" anchor="b"/>
          <a:lstStyle>
            <a:lvl1pPr marL="0" indent="0">
              <a:buFont typeface="Arial" panose="020B0604020202020204" pitchFamily="34" charset="0"/>
              <a:buNone/>
              <a:defRPr sz="1600" b="1" i="0">
                <a:solidFill>
                  <a:schemeClr val="accent2">
                    <a:lumMod val="100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55E365EA-E806-794E-A01A-1781C7CB69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761013" y="2441515"/>
            <a:ext cx="1888136" cy="260469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</a:p>
        </p:txBody>
      </p:sp>
      <p:sp>
        <p:nvSpPr>
          <p:cNvPr id="72" name="Text Placeholder 2">
            <a:extLst>
              <a:ext uri="{FF2B5EF4-FFF2-40B4-BE49-F238E27FC236}">
                <a16:creationId xmlns:a16="http://schemas.microsoft.com/office/drawing/2014/main" id="{B84882D0-76FD-3641-827B-BFF1B436125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61013" y="2711930"/>
            <a:ext cx="1888136" cy="504532"/>
          </a:xfrm>
        </p:spPr>
        <p:txBody>
          <a:bodyPr anchor="t"/>
          <a:lstStyle>
            <a:lvl1pPr marL="0" indent="0"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73" name="Picture Placeholder 36">
            <a:extLst>
              <a:ext uri="{FF2B5EF4-FFF2-40B4-BE49-F238E27FC236}">
                <a16:creationId xmlns:a16="http://schemas.microsoft.com/office/drawing/2014/main" id="{EBFCBB6A-B0D6-9F42-91B5-8D147859F63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587046" y="1012743"/>
            <a:ext cx="1134814" cy="11348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74" name="Picture Placeholder 36">
            <a:extLst>
              <a:ext uri="{FF2B5EF4-FFF2-40B4-BE49-F238E27FC236}">
                <a16:creationId xmlns:a16="http://schemas.microsoft.com/office/drawing/2014/main" id="{CAE03149-D6A1-604B-AA12-50D258C53D18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674030" y="1012743"/>
            <a:ext cx="1134814" cy="11348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75" name="Picture Placeholder 36">
            <a:extLst>
              <a:ext uri="{FF2B5EF4-FFF2-40B4-BE49-F238E27FC236}">
                <a16:creationId xmlns:a16="http://schemas.microsoft.com/office/drawing/2014/main" id="{555B8286-1166-8844-8C35-F00F2B33B98B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761013" y="1012743"/>
            <a:ext cx="1134814" cy="11348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048CD4-BFF7-4D36-87EF-253A3F1B3E79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47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C36F888B-A049-4E4F-8601-4102B0AA32BF}"/>
              </a:ext>
            </a:extLst>
          </p:cNvPr>
          <p:cNvGrpSpPr/>
          <p:nvPr userDrawn="1"/>
        </p:nvGrpSpPr>
        <p:grpSpPr>
          <a:xfrm>
            <a:off x="0" y="0"/>
            <a:ext cx="9141087" cy="5155928"/>
            <a:chOff x="0" y="-1"/>
            <a:chExt cx="9141087" cy="5155928"/>
          </a:xfrm>
          <a:solidFill>
            <a:srgbClr val="B4D1E1"/>
          </a:solidFill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2820F1A7-A0B4-CC4B-BD4C-5CB901C715CB}"/>
                </a:ext>
              </a:extLst>
            </p:cNvPr>
            <p:cNvSpPr/>
            <p:nvPr userDrawn="1"/>
          </p:nvSpPr>
          <p:spPr>
            <a:xfrm>
              <a:off x="0" y="0"/>
              <a:ext cx="2348678" cy="3502791"/>
            </a:xfrm>
            <a:custGeom>
              <a:avLst/>
              <a:gdLst>
                <a:gd name="connsiteX0" fmla="*/ 0 w 2348678"/>
                <a:gd name="connsiteY0" fmla="*/ 0 h 3502791"/>
                <a:gd name="connsiteX1" fmla="*/ 525537 w 2348678"/>
                <a:gd name="connsiteY1" fmla="*/ 0 h 3502791"/>
                <a:gd name="connsiteX2" fmla="*/ 477649 w 2348678"/>
                <a:gd name="connsiteY2" fmla="*/ 11761 h 3502791"/>
                <a:gd name="connsiteX3" fmla="*/ 62225 w 2348678"/>
                <a:gd name="connsiteY3" fmla="*/ 183642 h 3502791"/>
                <a:gd name="connsiteX4" fmla="*/ 59890 w 2348678"/>
                <a:gd name="connsiteY4" fmla="*/ 190324 h 3502791"/>
                <a:gd name="connsiteX5" fmla="*/ 66959 w 2348678"/>
                <a:gd name="connsiteY5" fmla="*/ 192199 h 3502791"/>
                <a:gd name="connsiteX6" fmla="*/ 1402010 w 2348678"/>
                <a:gd name="connsiteY6" fmla="*/ 154763 h 3502791"/>
                <a:gd name="connsiteX7" fmla="*/ 2229032 w 2348678"/>
                <a:gd name="connsiteY7" fmla="*/ 2734319 h 3502791"/>
                <a:gd name="connsiteX8" fmla="*/ 2191499 w 2348678"/>
                <a:gd name="connsiteY8" fmla="*/ 2849202 h 3502791"/>
                <a:gd name="connsiteX9" fmla="*/ 2121922 w 2348678"/>
                <a:gd name="connsiteY9" fmla="*/ 2804073 h 3502791"/>
                <a:gd name="connsiteX10" fmla="*/ 1003565 w 2348678"/>
                <a:gd name="connsiteY10" fmla="*/ 2198977 h 3502791"/>
                <a:gd name="connsiteX11" fmla="*/ 995646 w 2348678"/>
                <a:gd name="connsiteY11" fmla="*/ 2201009 h 3502791"/>
                <a:gd name="connsiteX12" fmla="*/ 998896 w 2348678"/>
                <a:gd name="connsiteY12" fmla="*/ 2208929 h 3502791"/>
                <a:gd name="connsiteX13" fmla="*/ 2137892 w 2348678"/>
                <a:gd name="connsiteY13" fmla="*/ 2923903 h 3502791"/>
                <a:gd name="connsiteX14" fmla="*/ 2161363 w 2348678"/>
                <a:gd name="connsiteY14" fmla="*/ 2941446 h 3502791"/>
                <a:gd name="connsiteX15" fmla="*/ 2151199 w 2348678"/>
                <a:gd name="connsiteY15" fmla="*/ 2972556 h 3502791"/>
                <a:gd name="connsiteX16" fmla="*/ 2053361 w 2348678"/>
                <a:gd name="connsiteY16" fmla="*/ 3209803 h 3502791"/>
                <a:gd name="connsiteX17" fmla="*/ 1938019 w 2348678"/>
                <a:gd name="connsiteY17" fmla="*/ 3438996 h 3502791"/>
                <a:gd name="connsiteX18" fmla="*/ 1899637 w 2348678"/>
                <a:gd name="connsiteY18" fmla="*/ 3502791 h 3502791"/>
                <a:gd name="connsiteX19" fmla="*/ 1749744 w 2348678"/>
                <a:gd name="connsiteY19" fmla="*/ 3459348 h 3502791"/>
                <a:gd name="connsiteX20" fmla="*/ 1608111 w 2348678"/>
                <a:gd name="connsiteY20" fmla="*/ 3415107 h 3502791"/>
                <a:gd name="connsiteX21" fmla="*/ 352814 w 2348678"/>
                <a:gd name="connsiteY21" fmla="*/ 2919107 h 3502791"/>
                <a:gd name="connsiteX22" fmla="*/ 129384 w 2348678"/>
                <a:gd name="connsiteY22" fmla="*/ 2815026 h 3502791"/>
                <a:gd name="connsiteX23" fmla="*/ 0 w 2348678"/>
                <a:gd name="connsiteY23" fmla="*/ 2752034 h 3502791"/>
                <a:gd name="connsiteX24" fmla="*/ 0 w 2348678"/>
                <a:gd name="connsiteY24" fmla="*/ 0 h 350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48678" h="3502791">
                  <a:moveTo>
                    <a:pt x="0" y="0"/>
                  </a:moveTo>
                  <a:lnTo>
                    <a:pt x="525537" y="0"/>
                  </a:lnTo>
                  <a:lnTo>
                    <a:pt x="477649" y="11761"/>
                  </a:lnTo>
                  <a:cubicBezTo>
                    <a:pt x="337298" y="54090"/>
                    <a:pt x="198160" y="111742"/>
                    <a:pt x="62225" y="183642"/>
                  </a:cubicBezTo>
                  <a:cubicBezTo>
                    <a:pt x="62225" y="183642"/>
                    <a:pt x="58176" y="186913"/>
                    <a:pt x="59890" y="190324"/>
                  </a:cubicBezTo>
                  <a:cubicBezTo>
                    <a:pt x="61604" y="193735"/>
                    <a:pt x="66959" y="192199"/>
                    <a:pt x="66959" y="192199"/>
                  </a:cubicBezTo>
                  <a:cubicBezTo>
                    <a:pt x="514156" y="-7207"/>
                    <a:pt x="986540" y="-35167"/>
                    <a:pt x="1402010" y="154763"/>
                  </a:cubicBezTo>
                  <a:cubicBezTo>
                    <a:pt x="2220361" y="528726"/>
                    <a:pt x="2546084" y="1622623"/>
                    <a:pt x="2229032" y="2734319"/>
                  </a:cubicBezTo>
                  <a:lnTo>
                    <a:pt x="2191499" y="2849202"/>
                  </a:lnTo>
                  <a:lnTo>
                    <a:pt x="2121922" y="2804073"/>
                  </a:lnTo>
                  <a:cubicBezTo>
                    <a:pt x="1801129" y="2602569"/>
                    <a:pt x="1421055" y="2395579"/>
                    <a:pt x="1003565" y="2198977"/>
                  </a:cubicBezTo>
                  <a:cubicBezTo>
                    <a:pt x="1003565" y="2198977"/>
                    <a:pt x="997199" y="2196820"/>
                    <a:pt x="995646" y="2201009"/>
                  </a:cubicBezTo>
                  <a:cubicBezTo>
                    <a:pt x="994090" y="2205199"/>
                    <a:pt x="998896" y="2208929"/>
                    <a:pt x="998896" y="2208929"/>
                  </a:cubicBezTo>
                  <a:cubicBezTo>
                    <a:pt x="1434380" y="2451555"/>
                    <a:pt x="1833684" y="2702502"/>
                    <a:pt x="2137892" y="2923903"/>
                  </a:cubicBezTo>
                  <a:lnTo>
                    <a:pt x="2161363" y="2941446"/>
                  </a:lnTo>
                  <a:lnTo>
                    <a:pt x="2151199" y="2972556"/>
                  </a:lnTo>
                  <a:cubicBezTo>
                    <a:pt x="2121939" y="3051889"/>
                    <a:pt x="2089344" y="3131057"/>
                    <a:pt x="2053361" y="3209803"/>
                  </a:cubicBezTo>
                  <a:cubicBezTo>
                    <a:pt x="2017373" y="3288530"/>
                    <a:pt x="1978850" y="3364970"/>
                    <a:pt x="1938019" y="3438996"/>
                  </a:cubicBezTo>
                  <a:lnTo>
                    <a:pt x="1899637" y="3502791"/>
                  </a:lnTo>
                  <a:lnTo>
                    <a:pt x="1749744" y="3459348"/>
                  </a:lnTo>
                  <a:lnTo>
                    <a:pt x="1608111" y="3415107"/>
                  </a:lnTo>
                  <a:cubicBezTo>
                    <a:pt x="1239845" y="3295233"/>
                    <a:pt x="807151" y="3126085"/>
                    <a:pt x="352814" y="2919107"/>
                  </a:cubicBezTo>
                  <a:cubicBezTo>
                    <a:pt x="277091" y="2884611"/>
                    <a:pt x="202558" y="2849879"/>
                    <a:pt x="129384" y="2815026"/>
                  </a:cubicBezTo>
                  <a:lnTo>
                    <a:pt x="0" y="275203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0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0486529D-59C1-F54C-9C29-A95A26E13DE8}"/>
                </a:ext>
              </a:extLst>
            </p:cNvPr>
            <p:cNvSpPr/>
            <p:nvPr userDrawn="1"/>
          </p:nvSpPr>
          <p:spPr>
            <a:xfrm>
              <a:off x="0" y="-1"/>
              <a:ext cx="9141087" cy="5155928"/>
            </a:xfrm>
            <a:custGeom>
              <a:avLst/>
              <a:gdLst>
                <a:gd name="connsiteX0" fmla="*/ 1526153 w 9141087"/>
                <a:gd name="connsiteY0" fmla="*/ 0 h 5155928"/>
                <a:gd name="connsiteX1" fmla="*/ 9141087 w 9141087"/>
                <a:gd name="connsiteY1" fmla="*/ 0 h 5155928"/>
                <a:gd name="connsiteX2" fmla="*/ 9141087 w 9141087"/>
                <a:gd name="connsiteY2" fmla="*/ 5154827 h 5155928"/>
                <a:gd name="connsiteX3" fmla="*/ 0 w 9141087"/>
                <a:gd name="connsiteY3" fmla="*/ 5154827 h 5155928"/>
                <a:gd name="connsiteX4" fmla="*/ 0 w 9141087"/>
                <a:gd name="connsiteY4" fmla="*/ 5146451 h 5155928"/>
                <a:gd name="connsiteX5" fmla="*/ 75637 w 9141087"/>
                <a:gd name="connsiteY5" fmla="*/ 5154368 h 5155928"/>
                <a:gd name="connsiteX6" fmla="*/ 2058507 w 9141087"/>
                <a:gd name="connsiteY6" fmla="*/ 4098986 h 5155928"/>
                <a:gd name="connsiteX7" fmla="*/ 2157322 w 9141087"/>
                <a:gd name="connsiteY7" fmla="*/ 3961433 h 5155928"/>
                <a:gd name="connsiteX8" fmla="*/ 2164242 w 9141087"/>
                <a:gd name="connsiteY8" fmla="*/ 3962746 h 5155928"/>
                <a:gd name="connsiteX9" fmla="*/ 2202530 w 9141087"/>
                <a:gd name="connsiteY9" fmla="*/ 3971148 h 5155928"/>
                <a:gd name="connsiteX10" fmla="*/ 2280575 w 9141087"/>
                <a:gd name="connsiteY10" fmla="*/ 3984804 h 5155928"/>
                <a:gd name="connsiteX11" fmla="*/ 2326734 w 9141087"/>
                <a:gd name="connsiteY11" fmla="*/ 3993557 h 5155928"/>
                <a:gd name="connsiteX12" fmla="*/ 2326992 w 9141087"/>
                <a:gd name="connsiteY12" fmla="*/ 3992927 h 5155928"/>
                <a:gd name="connsiteX13" fmla="*/ 2387013 w 9141087"/>
                <a:gd name="connsiteY13" fmla="*/ 4003429 h 5155928"/>
                <a:gd name="connsiteX14" fmla="*/ 3145582 w 9141087"/>
                <a:gd name="connsiteY14" fmla="*/ 3885282 h 5155928"/>
                <a:gd name="connsiteX15" fmla="*/ 2630604 w 9141087"/>
                <a:gd name="connsiteY15" fmla="*/ 3157424 h 5155928"/>
                <a:gd name="connsiteX16" fmla="*/ 2590729 w 9141087"/>
                <a:gd name="connsiteY16" fmla="*/ 3127515 h 5155928"/>
                <a:gd name="connsiteX17" fmla="*/ 2667774 w 9141087"/>
                <a:gd name="connsiteY17" fmla="*/ 2889009 h 5155928"/>
                <a:gd name="connsiteX18" fmla="*/ 1719839 w 9141087"/>
                <a:gd name="connsiteY18" fmla="*/ 73550 h 5155928"/>
                <a:gd name="connsiteX19" fmla="*/ 1526153 w 9141087"/>
                <a:gd name="connsiteY19" fmla="*/ 0 h 515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41087" h="5155928">
                  <a:moveTo>
                    <a:pt x="1526153" y="0"/>
                  </a:moveTo>
                  <a:lnTo>
                    <a:pt x="9141087" y="0"/>
                  </a:lnTo>
                  <a:lnTo>
                    <a:pt x="9141087" y="5154827"/>
                  </a:lnTo>
                  <a:lnTo>
                    <a:pt x="0" y="5154827"/>
                  </a:lnTo>
                  <a:lnTo>
                    <a:pt x="0" y="5146451"/>
                  </a:lnTo>
                  <a:lnTo>
                    <a:pt x="75637" y="5154368"/>
                  </a:lnTo>
                  <a:cubicBezTo>
                    <a:pt x="776345" y="5184094"/>
                    <a:pt x="1521473" y="4787639"/>
                    <a:pt x="2058507" y="4098986"/>
                  </a:cubicBezTo>
                  <a:lnTo>
                    <a:pt x="2157322" y="3961433"/>
                  </a:lnTo>
                  <a:lnTo>
                    <a:pt x="2164242" y="3962746"/>
                  </a:lnTo>
                  <a:lnTo>
                    <a:pt x="2202530" y="3971148"/>
                  </a:lnTo>
                  <a:lnTo>
                    <a:pt x="2280575" y="3984804"/>
                  </a:lnTo>
                  <a:lnTo>
                    <a:pt x="2326734" y="3993557"/>
                  </a:lnTo>
                  <a:lnTo>
                    <a:pt x="2326992" y="3992927"/>
                  </a:lnTo>
                  <a:lnTo>
                    <a:pt x="2387013" y="4003429"/>
                  </a:lnTo>
                  <a:cubicBezTo>
                    <a:pt x="2799150" y="4065178"/>
                    <a:pt x="3079131" y="4031158"/>
                    <a:pt x="3145582" y="3885282"/>
                  </a:cubicBezTo>
                  <a:cubicBezTo>
                    <a:pt x="3218973" y="3724445"/>
                    <a:pt x="3017460" y="3460150"/>
                    <a:pt x="2630604" y="3157424"/>
                  </a:cubicBezTo>
                  <a:lnTo>
                    <a:pt x="2590729" y="3127515"/>
                  </a:lnTo>
                  <a:lnTo>
                    <a:pt x="2667774" y="2889009"/>
                  </a:lnTo>
                  <a:cubicBezTo>
                    <a:pt x="3005732" y="1683964"/>
                    <a:pt x="2631698" y="490305"/>
                    <a:pt x="1719839" y="73550"/>
                  </a:cubicBezTo>
                  <a:lnTo>
                    <a:pt x="1526153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0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5A7C4EAA-15CA-B247-A4DF-3A5765D3B2A3}"/>
                </a:ext>
              </a:extLst>
            </p:cNvPr>
            <p:cNvSpPr/>
            <p:nvPr userDrawn="1"/>
          </p:nvSpPr>
          <p:spPr>
            <a:xfrm>
              <a:off x="0" y="3174823"/>
              <a:ext cx="1677049" cy="1665275"/>
            </a:xfrm>
            <a:custGeom>
              <a:avLst/>
              <a:gdLst>
                <a:gd name="connsiteX0" fmla="*/ 0 w 1677049"/>
                <a:gd name="connsiteY0" fmla="*/ 0 h 1665275"/>
                <a:gd name="connsiteX1" fmla="*/ 55062 w 1677049"/>
                <a:gd name="connsiteY1" fmla="*/ 27525 h 1665275"/>
                <a:gd name="connsiteX2" fmla="*/ 314915 w 1677049"/>
                <a:gd name="connsiteY2" fmla="*/ 149684 h 1665275"/>
                <a:gd name="connsiteX3" fmla="*/ 1331241 w 1677049"/>
                <a:gd name="connsiteY3" fmla="*/ 555564 h 1665275"/>
                <a:gd name="connsiteX4" fmla="*/ 1521376 w 1677049"/>
                <a:gd name="connsiteY4" fmla="*/ 617362 h 1665275"/>
                <a:gd name="connsiteX5" fmla="*/ 1521140 w 1677049"/>
                <a:gd name="connsiteY5" fmla="*/ 617775 h 1665275"/>
                <a:gd name="connsiteX6" fmla="*/ 1540381 w 1677049"/>
                <a:gd name="connsiteY6" fmla="*/ 623539 h 1665275"/>
                <a:gd name="connsiteX7" fmla="*/ 1566219 w 1677049"/>
                <a:gd name="connsiteY7" fmla="*/ 631937 h 1665275"/>
                <a:gd name="connsiteX8" fmla="*/ 1666079 w 1677049"/>
                <a:gd name="connsiteY8" fmla="*/ 661195 h 1665275"/>
                <a:gd name="connsiteX9" fmla="*/ 1677049 w 1677049"/>
                <a:gd name="connsiteY9" fmla="*/ 664481 h 1665275"/>
                <a:gd name="connsiteX10" fmla="*/ 1667186 w 1677049"/>
                <a:gd name="connsiteY10" fmla="*/ 678371 h 1665275"/>
                <a:gd name="connsiteX11" fmla="*/ 58278 w 1677049"/>
                <a:gd name="connsiteY11" fmla="*/ 1663563 h 1665275"/>
                <a:gd name="connsiteX12" fmla="*/ 0 w 1677049"/>
                <a:gd name="connsiteY12" fmla="*/ 1665275 h 1665275"/>
                <a:gd name="connsiteX13" fmla="*/ 0 w 1677049"/>
                <a:gd name="connsiteY13" fmla="*/ 0 h 166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7049" h="1665275">
                  <a:moveTo>
                    <a:pt x="0" y="0"/>
                  </a:moveTo>
                  <a:lnTo>
                    <a:pt x="55062" y="27525"/>
                  </a:lnTo>
                  <a:cubicBezTo>
                    <a:pt x="140029" y="68726"/>
                    <a:pt x="226710" y="109496"/>
                    <a:pt x="314915" y="149684"/>
                  </a:cubicBezTo>
                  <a:cubicBezTo>
                    <a:pt x="667741" y="310496"/>
                    <a:pt x="1011578" y="446790"/>
                    <a:pt x="1331241" y="555564"/>
                  </a:cubicBezTo>
                  <a:lnTo>
                    <a:pt x="1521376" y="617362"/>
                  </a:lnTo>
                  <a:lnTo>
                    <a:pt x="1521140" y="617775"/>
                  </a:lnTo>
                  <a:lnTo>
                    <a:pt x="1540381" y="623539"/>
                  </a:lnTo>
                  <a:lnTo>
                    <a:pt x="1566219" y="631937"/>
                  </a:lnTo>
                  <a:lnTo>
                    <a:pt x="1666079" y="661195"/>
                  </a:lnTo>
                  <a:lnTo>
                    <a:pt x="1677049" y="664481"/>
                  </a:lnTo>
                  <a:lnTo>
                    <a:pt x="1667186" y="678371"/>
                  </a:lnTo>
                  <a:cubicBezTo>
                    <a:pt x="1224914" y="1253212"/>
                    <a:pt x="632916" y="1612206"/>
                    <a:pt x="58278" y="1663563"/>
                  </a:cubicBezTo>
                  <a:lnTo>
                    <a:pt x="0" y="166527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0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73FCA222-E6B9-6C49-932E-60FCB5D8C5DD}"/>
                </a:ext>
              </a:extLst>
            </p:cNvPr>
            <p:cNvSpPr/>
            <p:nvPr userDrawn="1"/>
          </p:nvSpPr>
          <p:spPr>
            <a:xfrm>
              <a:off x="2376848" y="3253687"/>
              <a:ext cx="343930" cy="361770"/>
            </a:xfrm>
            <a:custGeom>
              <a:avLst/>
              <a:gdLst>
                <a:gd name="connsiteX0" fmla="*/ 163744 w 343930"/>
                <a:gd name="connsiteY0" fmla="*/ 0 h 361770"/>
                <a:gd name="connsiteX1" fmla="*/ 178396 w 343930"/>
                <a:gd name="connsiteY1" fmla="*/ 13750 h 361770"/>
                <a:gd name="connsiteX2" fmla="*/ 337605 w 343930"/>
                <a:gd name="connsiteY2" fmla="*/ 297178 h 361770"/>
                <a:gd name="connsiteX3" fmla="*/ 189169 w 343930"/>
                <a:gd name="connsiteY3" fmla="*/ 361598 h 361770"/>
                <a:gd name="connsiteX4" fmla="*/ 101228 w 343930"/>
                <a:gd name="connsiteY4" fmla="*/ 361770 h 361770"/>
                <a:gd name="connsiteX5" fmla="*/ 94227 w 343930"/>
                <a:gd name="connsiteY5" fmla="*/ 361237 h 361770"/>
                <a:gd name="connsiteX6" fmla="*/ 4676 w 343930"/>
                <a:gd name="connsiteY6" fmla="*/ 352915 h 361770"/>
                <a:gd name="connsiteX7" fmla="*/ 0 w 343930"/>
                <a:gd name="connsiteY7" fmla="*/ 352321 h 361770"/>
                <a:gd name="connsiteX8" fmla="*/ 101987 w 343930"/>
                <a:gd name="connsiteY8" fmla="*/ 150236 h 361770"/>
                <a:gd name="connsiteX9" fmla="*/ 163744 w 343930"/>
                <a:gd name="connsiteY9" fmla="*/ 0 h 36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3930" h="361770">
                  <a:moveTo>
                    <a:pt x="163744" y="0"/>
                  </a:moveTo>
                  <a:lnTo>
                    <a:pt x="178396" y="13750"/>
                  </a:lnTo>
                  <a:cubicBezTo>
                    <a:pt x="304317" y="138942"/>
                    <a:pt x="364544" y="238018"/>
                    <a:pt x="337605" y="297178"/>
                  </a:cubicBezTo>
                  <a:cubicBezTo>
                    <a:pt x="320278" y="335262"/>
                    <a:pt x="269017" y="356259"/>
                    <a:pt x="189169" y="361598"/>
                  </a:cubicBezTo>
                  <a:lnTo>
                    <a:pt x="101228" y="361770"/>
                  </a:lnTo>
                  <a:lnTo>
                    <a:pt x="94227" y="361237"/>
                  </a:lnTo>
                  <a:lnTo>
                    <a:pt x="4676" y="352915"/>
                  </a:lnTo>
                  <a:lnTo>
                    <a:pt x="0" y="352321"/>
                  </a:lnTo>
                  <a:lnTo>
                    <a:pt x="101987" y="150236"/>
                  </a:lnTo>
                  <a:lnTo>
                    <a:pt x="163744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0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F58DC5DB-561F-4D50-9ECB-E5F82C4527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51920" y="2704935"/>
            <a:ext cx="4785668" cy="8749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8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E7E6BC7-3841-41CA-A574-B63C0E5A14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1920" y="3661942"/>
            <a:ext cx="4785668" cy="349968"/>
          </a:xfrm>
          <a:prstGeom prst="rect">
            <a:avLst/>
          </a:prstGeom>
          <a:ln>
            <a:noFill/>
          </a:ln>
        </p:spPr>
        <p:txBody>
          <a:bodyPr wrap="square" lIns="0">
            <a:noAutofit/>
          </a:bodyPr>
          <a:lstStyle>
            <a:lvl1pPr marL="0" indent="0" algn="l" defTabSz="363800">
              <a:lnSpc>
                <a:spcPct val="93000"/>
              </a:lnSpc>
              <a:buNone/>
              <a:defRPr lang="en-GB" sz="1800" dirty="0">
                <a:solidFill>
                  <a:srgbClr val="0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defRPr>
            </a:lvl1pPr>
          </a:lstStyle>
          <a:p>
            <a:pPr marL="0" lvl="0" indent="0" defTabSz="363800">
              <a:lnSpc>
                <a:spcPct val="93000"/>
              </a:lnSpc>
              <a:buNone/>
            </a:pPr>
            <a:r>
              <a:rPr lang="en-US" dirty="0"/>
              <a:t>Subtitle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10089E-490E-4CD6-B36D-DAE4420A9C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2284"/>
          <a:stretch/>
        </p:blipFill>
        <p:spPr>
          <a:xfrm>
            <a:off x="3851920" y="1283159"/>
            <a:ext cx="3100868" cy="85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8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C36F888B-A049-4E4F-8601-4102B0AA32BF}"/>
              </a:ext>
            </a:extLst>
          </p:cNvPr>
          <p:cNvGrpSpPr/>
          <p:nvPr userDrawn="1"/>
        </p:nvGrpSpPr>
        <p:grpSpPr>
          <a:xfrm>
            <a:off x="0" y="0"/>
            <a:ext cx="9141087" cy="5155928"/>
            <a:chOff x="0" y="-1"/>
            <a:chExt cx="9141087" cy="5155928"/>
          </a:xfrm>
          <a:solidFill>
            <a:schemeClr val="accent2"/>
          </a:solidFill>
        </p:grpSpPr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2820F1A7-A0B4-CC4B-BD4C-5CB901C715CB}"/>
                </a:ext>
              </a:extLst>
            </p:cNvPr>
            <p:cNvSpPr/>
            <p:nvPr userDrawn="1"/>
          </p:nvSpPr>
          <p:spPr>
            <a:xfrm>
              <a:off x="0" y="0"/>
              <a:ext cx="2348678" cy="3502791"/>
            </a:xfrm>
            <a:custGeom>
              <a:avLst/>
              <a:gdLst>
                <a:gd name="connsiteX0" fmla="*/ 0 w 2348678"/>
                <a:gd name="connsiteY0" fmla="*/ 0 h 3502791"/>
                <a:gd name="connsiteX1" fmla="*/ 525537 w 2348678"/>
                <a:gd name="connsiteY1" fmla="*/ 0 h 3502791"/>
                <a:gd name="connsiteX2" fmla="*/ 477649 w 2348678"/>
                <a:gd name="connsiteY2" fmla="*/ 11761 h 3502791"/>
                <a:gd name="connsiteX3" fmla="*/ 62225 w 2348678"/>
                <a:gd name="connsiteY3" fmla="*/ 183642 h 3502791"/>
                <a:gd name="connsiteX4" fmla="*/ 59890 w 2348678"/>
                <a:gd name="connsiteY4" fmla="*/ 190324 h 3502791"/>
                <a:gd name="connsiteX5" fmla="*/ 66959 w 2348678"/>
                <a:gd name="connsiteY5" fmla="*/ 192199 h 3502791"/>
                <a:gd name="connsiteX6" fmla="*/ 1402010 w 2348678"/>
                <a:gd name="connsiteY6" fmla="*/ 154763 h 3502791"/>
                <a:gd name="connsiteX7" fmla="*/ 2229032 w 2348678"/>
                <a:gd name="connsiteY7" fmla="*/ 2734319 h 3502791"/>
                <a:gd name="connsiteX8" fmla="*/ 2191499 w 2348678"/>
                <a:gd name="connsiteY8" fmla="*/ 2849202 h 3502791"/>
                <a:gd name="connsiteX9" fmla="*/ 2121922 w 2348678"/>
                <a:gd name="connsiteY9" fmla="*/ 2804073 h 3502791"/>
                <a:gd name="connsiteX10" fmla="*/ 1003565 w 2348678"/>
                <a:gd name="connsiteY10" fmla="*/ 2198977 h 3502791"/>
                <a:gd name="connsiteX11" fmla="*/ 995646 w 2348678"/>
                <a:gd name="connsiteY11" fmla="*/ 2201009 h 3502791"/>
                <a:gd name="connsiteX12" fmla="*/ 998896 w 2348678"/>
                <a:gd name="connsiteY12" fmla="*/ 2208929 h 3502791"/>
                <a:gd name="connsiteX13" fmla="*/ 2137892 w 2348678"/>
                <a:gd name="connsiteY13" fmla="*/ 2923903 h 3502791"/>
                <a:gd name="connsiteX14" fmla="*/ 2161363 w 2348678"/>
                <a:gd name="connsiteY14" fmla="*/ 2941446 h 3502791"/>
                <a:gd name="connsiteX15" fmla="*/ 2151199 w 2348678"/>
                <a:gd name="connsiteY15" fmla="*/ 2972556 h 3502791"/>
                <a:gd name="connsiteX16" fmla="*/ 2053361 w 2348678"/>
                <a:gd name="connsiteY16" fmla="*/ 3209803 h 3502791"/>
                <a:gd name="connsiteX17" fmla="*/ 1938019 w 2348678"/>
                <a:gd name="connsiteY17" fmla="*/ 3438996 h 3502791"/>
                <a:gd name="connsiteX18" fmla="*/ 1899637 w 2348678"/>
                <a:gd name="connsiteY18" fmla="*/ 3502791 h 3502791"/>
                <a:gd name="connsiteX19" fmla="*/ 1749744 w 2348678"/>
                <a:gd name="connsiteY19" fmla="*/ 3459348 h 3502791"/>
                <a:gd name="connsiteX20" fmla="*/ 1608111 w 2348678"/>
                <a:gd name="connsiteY20" fmla="*/ 3415107 h 3502791"/>
                <a:gd name="connsiteX21" fmla="*/ 352814 w 2348678"/>
                <a:gd name="connsiteY21" fmla="*/ 2919107 h 3502791"/>
                <a:gd name="connsiteX22" fmla="*/ 129384 w 2348678"/>
                <a:gd name="connsiteY22" fmla="*/ 2815026 h 3502791"/>
                <a:gd name="connsiteX23" fmla="*/ 0 w 2348678"/>
                <a:gd name="connsiteY23" fmla="*/ 2752034 h 3502791"/>
                <a:gd name="connsiteX24" fmla="*/ 0 w 2348678"/>
                <a:gd name="connsiteY24" fmla="*/ 0 h 350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48678" h="3502791">
                  <a:moveTo>
                    <a:pt x="0" y="0"/>
                  </a:moveTo>
                  <a:lnTo>
                    <a:pt x="525537" y="0"/>
                  </a:lnTo>
                  <a:lnTo>
                    <a:pt x="477649" y="11761"/>
                  </a:lnTo>
                  <a:cubicBezTo>
                    <a:pt x="337298" y="54090"/>
                    <a:pt x="198160" y="111742"/>
                    <a:pt x="62225" y="183642"/>
                  </a:cubicBezTo>
                  <a:cubicBezTo>
                    <a:pt x="62225" y="183642"/>
                    <a:pt x="58176" y="186913"/>
                    <a:pt x="59890" y="190324"/>
                  </a:cubicBezTo>
                  <a:cubicBezTo>
                    <a:pt x="61604" y="193735"/>
                    <a:pt x="66959" y="192199"/>
                    <a:pt x="66959" y="192199"/>
                  </a:cubicBezTo>
                  <a:cubicBezTo>
                    <a:pt x="514156" y="-7207"/>
                    <a:pt x="986540" y="-35167"/>
                    <a:pt x="1402010" y="154763"/>
                  </a:cubicBezTo>
                  <a:cubicBezTo>
                    <a:pt x="2220361" y="528726"/>
                    <a:pt x="2546084" y="1622623"/>
                    <a:pt x="2229032" y="2734319"/>
                  </a:cubicBezTo>
                  <a:lnTo>
                    <a:pt x="2191499" y="2849202"/>
                  </a:lnTo>
                  <a:lnTo>
                    <a:pt x="2121922" y="2804073"/>
                  </a:lnTo>
                  <a:cubicBezTo>
                    <a:pt x="1801129" y="2602569"/>
                    <a:pt x="1421055" y="2395579"/>
                    <a:pt x="1003565" y="2198977"/>
                  </a:cubicBezTo>
                  <a:cubicBezTo>
                    <a:pt x="1003565" y="2198977"/>
                    <a:pt x="997199" y="2196820"/>
                    <a:pt x="995646" y="2201009"/>
                  </a:cubicBezTo>
                  <a:cubicBezTo>
                    <a:pt x="994090" y="2205199"/>
                    <a:pt x="998896" y="2208929"/>
                    <a:pt x="998896" y="2208929"/>
                  </a:cubicBezTo>
                  <a:cubicBezTo>
                    <a:pt x="1434380" y="2451555"/>
                    <a:pt x="1833684" y="2702502"/>
                    <a:pt x="2137892" y="2923903"/>
                  </a:cubicBezTo>
                  <a:lnTo>
                    <a:pt x="2161363" y="2941446"/>
                  </a:lnTo>
                  <a:lnTo>
                    <a:pt x="2151199" y="2972556"/>
                  </a:lnTo>
                  <a:cubicBezTo>
                    <a:pt x="2121939" y="3051889"/>
                    <a:pt x="2089344" y="3131057"/>
                    <a:pt x="2053361" y="3209803"/>
                  </a:cubicBezTo>
                  <a:cubicBezTo>
                    <a:pt x="2017373" y="3288530"/>
                    <a:pt x="1978850" y="3364970"/>
                    <a:pt x="1938019" y="3438996"/>
                  </a:cubicBezTo>
                  <a:lnTo>
                    <a:pt x="1899637" y="3502791"/>
                  </a:lnTo>
                  <a:lnTo>
                    <a:pt x="1749744" y="3459348"/>
                  </a:lnTo>
                  <a:lnTo>
                    <a:pt x="1608111" y="3415107"/>
                  </a:lnTo>
                  <a:cubicBezTo>
                    <a:pt x="1239845" y="3295233"/>
                    <a:pt x="807151" y="3126085"/>
                    <a:pt x="352814" y="2919107"/>
                  </a:cubicBezTo>
                  <a:cubicBezTo>
                    <a:pt x="277091" y="2884611"/>
                    <a:pt x="202558" y="2849879"/>
                    <a:pt x="129384" y="2815026"/>
                  </a:cubicBezTo>
                  <a:lnTo>
                    <a:pt x="0" y="275203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0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0486529D-59C1-F54C-9C29-A95A26E13DE8}"/>
                </a:ext>
              </a:extLst>
            </p:cNvPr>
            <p:cNvSpPr/>
            <p:nvPr userDrawn="1"/>
          </p:nvSpPr>
          <p:spPr>
            <a:xfrm>
              <a:off x="0" y="-1"/>
              <a:ext cx="9141087" cy="5155928"/>
            </a:xfrm>
            <a:custGeom>
              <a:avLst/>
              <a:gdLst>
                <a:gd name="connsiteX0" fmla="*/ 1526153 w 9141087"/>
                <a:gd name="connsiteY0" fmla="*/ 0 h 5155928"/>
                <a:gd name="connsiteX1" fmla="*/ 9141087 w 9141087"/>
                <a:gd name="connsiteY1" fmla="*/ 0 h 5155928"/>
                <a:gd name="connsiteX2" fmla="*/ 9141087 w 9141087"/>
                <a:gd name="connsiteY2" fmla="*/ 5154827 h 5155928"/>
                <a:gd name="connsiteX3" fmla="*/ 0 w 9141087"/>
                <a:gd name="connsiteY3" fmla="*/ 5154827 h 5155928"/>
                <a:gd name="connsiteX4" fmla="*/ 0 w 9141087"/>
                <a:gd name="connsiteY4" fmla="*/ 5146451 h 5155928"/>
                <a:gd name="connsiteX5" fmla="*/ 75637 w 9141087"/>
                <a:gd name="connsiteY5" fmla="*/ 5154368 h 5155928"/>
                <a:gd name="connsiteX6" fmla="*/ 2058507 w 9141087"/>
                <a:gd name="connsiteY6" fmla="*/ 4098986 h 5155928"/>
                <a:gd name="connsiteX7" fmla="*/ 2157322 w 9141087"/>
                <a:gd name="connsiteY7" fmla="*/ 3961433 h 5155928"/>
                <a:gd name="connsiteX8" fmla="*/ 2164242 w 9141087"/>
                <a:gd name="connsiteY8" fmla="*/ 3962746 h 5155928"/>
                <a:gd name="connsiteX9" fmla="*/ 2202530 w 9141087"/>
                <a:gd name="connsiteY9" fmla="*/ 3971148 h 5155928"/>
                <a:gd name="connsiteX10" fmla="*/ 2280575 w 9141087"/>
                <a:gd name="connsiteY10" fmla="*/ 3984804 h 5155928"/>
                <a:gd name="connsiteX11" fmla="*/ 2326734 w 9141087"/>
                <a:gd name="connsiteY11" fmla="*/ 3993557 h 5155928"/>
                <a:gd name="connsiteX12" fmla="*/ 2326992 w 9141087"/>
                <a:gd name="connsiteY12" fmla="*/ 3992927 h 5155928"/>
                <a:gd name="connsiteX13" fmla="*/ 2387013 w 9141087"/>
                <a:gd name="connsiteY13" fmla="*/ 4003429 h 5155928"/>
                <a:gd name="connsiteX14" fmla="*/ 3145582 w 9141087"/>
                <a:gd name="connsiteY14" fmla="*/ 3885282 h 5155928"/>
                <a:gd name="connsiteX15" fmla="*/ 2630604 w 9141087"/>
                <a:gd name="connsiteY15" fmla="*/ 3157424 h 5155928"/>
                <a:gd name="connsiteX16" fmla="*/ 2590729 w 9141087"/>
                <a:gd name="connsiteY16" fmla="*/ 3127515 h 5155928"/>
                <a:gd name="connsiteX17" fmla="*/ 2667774 w 9141087"/>
                <a:gd name="connsiteY17" fmla="*/ 2889009 h 5155928"/>
                <a:gd name="connsiteX18" fmla="*/ 1719839 w 9141087"/>
                <a:gd name="connsiteY18" fmla="*/ 73550 h 5155928"/>
                <a:gd name="connsiteX19" fmla="*/ 1526153 w 9141087"/>
                <a:gd name="connsiteY19" fmla="*/ 0 h 515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41087" h="5155928">
                  <a:moveTo>
                    <a:pt x="1526153" y="0"/>
                  </a:moveTo>
                  <a:lnTo>
                    <a:pt x="9141087" y="0"/>
                  </a:lnTo>
                  <a:lnTo>
                    <a:pt x="9141087" y="5154827"/>
                  </a:lnTo>
                  <a:lnTo>
                    <a:pt x="0" y="5154827"/>
                  </a:lnTo>
                  <a:lnTo>
                    <a:pt x="0" y="5146451"/>
                  </a:lnTo>
                  <a:lnTo>
                    <a:pt x="75637" y="5154368"/>
                  </a:lnTo>
                  <a:cubicBezTo>
                    <a:pt x="776345" y="5184094"/>
                    <a:pt x="1521473" y="4787639"/>
                    <a:pt x="2058507" y="4098986"/>
                  </a:cubicBezTo>
                  <a:lnTo>
                    <a:pt x="2157322" y="3961433"/>
                  </a:lnTo>
                  <a:lnTo>
                    <a:pt x="2164242" y="3962746"/>
                  </a:lnTo>
                  <a:lnTo>
                    <a:pt x="2202530" y="3971148"/>
                  </a:lnTo>
                  <a:lnTo>
                    <a:pt x="2280575" y="3984804"/>
                  </a:lnTo>
                  <a:lnTo>
                    <a:pt x="2326734" y="3993557"/>
                  </a:lnTo>
                  <a:lnTo>
                    <a:pt x="2326992" y="3992927"/>
                  </a:lnTo>
                  <a:lnTo>
                    <a:pt x="2387013" y="4003429"/>
                  </a:lnTo>
                  <a:cubicBezTo>
                    <a:pt x="2799150" y="4065178"/>
                    <a:pt x="3079131" y="4031158"/>
                    <a:pt x="3145582" y="3885282"/>
                  </a:cubicBezTo>
                  <a:cubicBezTo>
                    <a:pt x="3218973" y="3724445"/>
                    <a:pt x="3017460" y="3460150"/>
                    <a:pt x="2630604" y="3157424"/>
                  </a:cubicBezTo>
                  <a:lnTo>
                    <a:pt x="2590729" y="3127515"/>
                  </a:lnTo>
                  <a:lnTo>
                    <a:pt x="2667774" y="2889009"/>
                  </a:lnTo>
                  <a:cubicBezTo>
                    <a:pt x="3005732" y="1683964"/>
                    <a:pt x="2631698" y="490305"/>
                    <a:pt x="1719839" y="73550"/>
                  </a:cubicBezTo>
                  <a:lnTo>
                    <a:pt x="1526153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0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5A7C4EAA-15CA-B247-A4DF-3A5765D3B2A3}"/>
                </a:ext>
              </a:extLst>
            </p:cNvPr>
            <p:cNvSpPr/>
            <p:nvPr userDrawn="1"/>
          </p:nvSpPr>
          <p:spPr>
            <a:xfrm>
              <a:off x="0" y="3174823"/>
              <a:ext cx="1677049" cy="1665275"/>
            </a:xfrm>
            <a:custGeom>
              <a:avLst/>
              <a:gdLst>
                <a:gd name="connsiteX0" fmla="*/ 0 w 1677049"/>
                <a:gd name="connsiteY0" fmla="*/ 0 h 1665275"/>
                <a:gd name="connsiteX1" fmla="*/ 55062 w 1677049"/>
                <a:gd name="connsiteY1" fmla="*/ 27525 h 1665275"/>
                <a:gd name="connsiteX2" fmla="*/ 314915 w 1677049"/>
                <a:gd name="connsiteY2" fmla="*/ 149684 h 1665275"/>
                <a:gd name="connsiteX3" fmla="*/ 1331241 w 1677049"/>
                <a:gd name="connsiteY3" fmla="*/ 555564 h 1665275"/>
                <a:gd name="connsiteX4" fmla="*/ 1521376 w 1677049"/>
                <a:gd name="connsiteY4" fmla="*/ 617362 h 1665275"/>
                <a:gd name="connsiteX5" fmla="*/ 1521140 w 1677049"/>
                <a:gd name="connsiteY5" fmla="*/ 617775 h 1665275"/>
                <a:gd name="connsiteX6" fmla="*/ 1540381 w 1677049"/>
                <a:gd name="connsiteY6" fmla="*/ 623539 h 1665275"/>
                <a:gd name="connsiteX7" fmla="*/ 1566219 w 1677049"/>
                <a:gd name="connsiteY7" fmla="*/ 631937 h 1665275"/>
                <a:gd name="connsiteX8" fmla="*/ 1666079 w 1677049"/>
                <a:gd name="connsiteY8" fmla="*/ 661195 h 1665275"/>
                <a:gd name="connsiteX9" fmla="*/ 1677049 w 1677049"/>
                <a:gd name="connsiteY9" fmla="*/ 664481 h 1665275"/>
                <a:gd name="connsiteX10" fmla="*/ 1667186 w 1677049"/>
                <a:gd name="connsiteY10" fmla="*/ 678371 h 1665275"/>
                <a:gd name="connsiteX11" fmla="*/ 58278 w 1677049"/>
                <a:gd name="connsiteY11" fmla="*/ 1663563 h 1665275"/>
                <a:gd name="connsiteX12" fmla="*/ 0 w 1677049"/>
                <a:gd name="connsiteY12" fmla="*/ 1665275 h 1665275"/>
                <a:gd name="connsiteX13" fmla="*/ 0 w 1677049"/>
                <a:gd name="connsiteY13" fmla="*/ 0 h 166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7049" h="1665275">
                  <a:moveTo>
                    <a:pt x="0" y="0"/>
                  </a:moveTo>
                  <a:lnTo>
                    <a:pt x="55062" y="27525"/>
                  </a:lnTo>
                  <a:cubicBezTo>
                    <a:pt x="140029" y="68726"/>
                    <a:pt x="226710" y="109496"/>
                    <a:pt x="314915" y="149684"/>
                  </a:cubicBezTo>
                  <a:cubicBezTo>
                    <a:pt x="667741" y="310496"/>
                    <a:pt x="1011578" y="446790"/>
                    <a:pt x="1331241" y="555564"/>
                  </a:cubicBezTo>
                  <a:lnTo>
                    <a:pt x="1521376" y="617362"/>
                  </a:lnTo>
                  <a:lnTo>
                    <a:pt x="1521140" y="617775"/>
                  </a:lnTo>
                  <a:lnTo>
                    <a:pt x="1540381" y="623539"/>
                  </a:lnTo>
                  <a:lnTo>
                    <a:pt x="1566219" y="631937"/>
                  </a:lnTo>
                  <a:lnTo>
                    <a:pt x="1666079" y="661195"/>
                  </a:lnTo>
                  <a:lnTo>
                    <a:pt x="1677049" y="664481"/>
                  </a:lnTo>
                  <a:lnTo>
                    <a:pt x="1667186" y="678371"/>
                  </a:lnTo>
                  <a:cubicBezTo>
                    <a:pt x="1224914" y="1253212"/>
                    <a:pt x="632916" y="1612206"/>
                    <a:pt x="58278" y="1663563"/>
                  </a:cubicBezTo>
                  <a:lnTo>
                    <a:pt x="0" y="166527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0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73FCA222-E6B9-6C49-932E-60FCB5D8C5DD}"/>
                </a:ext>
              </a:extLst>
            </p:cNvPr>
            <p:cNvSpPr/>
            <p:nvPr userDrawn="1"/>
          </p:nvSpPr>
          <p:spPr>
            <a:xfrm>
              <a:off x="2376848" y="3253687"/>
              <a:ext cx="343930" cy="361770"/>
            </a:xfrm>
            <a:custGeom>
              <a:avLst/>
              <a:gdLst>
                <a:gd name="connsiteX0" fmla="*/ 163744 w 343930"/>
                <a:gd name="connsiteY0" fmla="*/ 0 h 361770"/>
                <a:gd name="connsiteX1" fmla="*/ 178396 w 343930"/>
                <a:gd name="connsiteY1" fmla="*/ 13750 h 361770"/>
                <a:gd name="connsiteX2" fmla="*/ 337605 w 343930"/>
                <a:gd name="connsiteY2" fmla="*/ 297178 h 361770"/>
                <a:gd name="connsiteX3" fmla="*/ 189169 w 343930"/>
                <a:gd name="connsiteY3" fmla="*/ 361598 h 361770"/>
                <a:gd name="connsiteX4" fmla="*/ 101228 w 343930"/>
                <a:gd name="connsiteY4" fmla="*/ 361770 h 361770"/>
                <a:gd name="connsiteX5" fmla="*/ 94227 w 343930"/>
                <a:gd name="connsiteY5" fmla="*/ 361237 h 361770"/>
                <a:gd name="connsiteX6" fmla="*/ 4676 w 343930"/>
                <a:gd name="connsiteY6" fmla="*/ 352915 h 361770"/>
                <a:gd name="connsiteX7" fmla="*/ 0 w 343930"/>
                <a:gd name="connsiteY7" fmla="*/ 352321 h 361770"/>
                <a:gd name="connsiteX8" fmla="*/ 101987 w 343930"/>
                <a:gd name="connsiteY8" fmla="*/ 150236 h 361770"/>
                <a:gd name="connsiteX9" fmla="*/ 163744 w 343930"/>
                <a:gd name="connsiteY9" fmla="*/ 0 h 36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3930" h="361770">
                  <a:moveTo>
                    <a:pt x="163744" y="0"/>
                  </a:moveTo>
                  <a:lnTo>
                    <a:pt x="178396" y="13750"/>
                  </a:lnTo>
                  <a:cubicBezTo>
                    <a:pt x="304317" y="138942"/>
                    <a:pt x="364544" y="238018"/>
                    <a:pt x="337605" y="297178"/>
                  </a:cubicBezTo>
                  <a:cubicBezTo>
                    <a:pt x="320278" y="335262"/>
                    <a:pt x="269017" y="356259"/>
                    <a:pt x="189169" y="361598"/>
                  </a:cubicBezTo>
                  <a:lnTo>
                    <a:pt x="101228" y="361770"/>
                  </a:lnTo>
                  <a:lnTo>
                    <a:pt x="94227" y="361237"/>
                  </a:lnTo>
                  <a:lnTo>
                    <a:pt x="4676" y="352915"/>
                  </a:lnTo>
                  <a:lnTo>
                    <a:pt x="0" y="352321"/>
                  </a:lnTo>
                  <a:lnTo>
                    <a:pt x="101987" y="150236"/>
                  </a:lnTo>
                  <a:lnTo>
                    <a:pt x="163744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b="0" i="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B689345-0E5B-4961-BFA5-D74794CC73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51920" y="2704935"/>
            <a:ext cx="4785668" cy="87492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6B88576-B387-417A-9787-6A314FE149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51920" y="3661942"/>
            <a:ext cx="4785668" cy="349968"/>
          </a:xfrm>
          <a:prstGeom prst="rect">
            <a:avLst/>
          </a:prstGeom>
          <a:ln>
            <a:noFill/>
          </a:ln>
        </p:spPr>
        <p:txBody>
          <a:bodyPr wrap="square" lIns="0">
            <a:noAutofit/>
          </a:bodyPr>
          <a:lstStyle>
            <a:lvl1pPr marL="0" indent="0" algn="l" defTabSz="363800">
              <a:lnSpc>
                <a:spcPct val="93000"/>
              </a:lnSpc>
              <a:buNone/>
              <a:defRPr lang="en-GB" sz="1800" dirty="0">
                <a:solidFill>
                  <a:srgbClr val="FFFFFF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defRPr>
            </a:lvl1pPr>
          </a:lstStyle>
          <a:p>
            <a:pPr marL="0" lvl="0" indent="0" defTabSz="363800">
              <a:lnSpc>
                <a:spcPct val="93000"/>
              </a:lnSpc>
              <a:buNone/>
            </a:pPr>
            <a:r>
              <a:rPr lang="en-US" dirty="0"/>
              <a:t>Subtitle</a:t>
            </a:r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D7E07E-BB8C-4881-A45D-5CE30F35E4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2284"/>
          <a:stretch/>
        </p:blipFill>
        <p:spPr>
          <a:xfrm>
            <a:off x="3851920" y="1283159"/>
            <a:ext cx="3100868" cy="85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34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242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22932854-4032-2042-B2A7-CAC304079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chemeClr val="accent1">
                    <a:lumMod val="10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6A601E91-1DE9-6E40-B1A6-EA79B046D4E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0063" y="1321548"/>
            <a:ext cx="8137525" cy="2913447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600"/>
              </a:spcAft>
              <a:buNone/>
              <a:defRPr/>
            </a:lvl1pPr>
            <a:lvl2pPr marL="277813" indent="0" algn="l">
              <a:buNone/>
              <a:defRPr/>
            </a:lvl2pPr>
            <a:lvl3pPr marL="547688" indent="0" algn="l">
              <a:buNone/>
              <a:defRPr/>
            </a:lvl3pPr>
            <a:lvl4pPr marL="815975" indent="0" algn="l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AB6443E-3DD6-0D48-94B8-D7DD1B6761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0062" y="915566"/>
            <a:ext cx="8137525" cy="3238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rgbClr val="22222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C0B51-2590-4977-8BCF-5BC1B1C0A5B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0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500063" y="1014414"/>
            <a:ext cx="5800129" cy="32131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[image/icon/logo box]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444208" y="1014414"/>
            <a:ext cx="2193380" cy="3213100"/>
          </a:xfrm>
          <a:prstGeom prst="rect">
            <a:avLst/>
          </a:prstGeom>
        </p:spPr>
        <p:txBody>
          <a:bodyPr vert="horz" tIns="0" rIns="0" bIns="0" anchor="t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[image text]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67291C38-6307-7D44-9B10-00CDF2E6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10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C3B6D4-4DC9-4D12-8D95-806CE8586CA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5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500063" y="1014413"/>
            <a:ext cx="8137525" cy="27813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[image/icon/logo box]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99233" y="3812367"/>
            <a:ext cx="8145533" cy="422628"/>
          </a:xfrm>
          <a:prstGeom prst="rect">
            <a:avLst/>
          </a:prstGeom>
        </p:spPr>
        <p:txBody>
          <a:bodyPr vert="horz" tIns="0" rIns="0" bIns="0" anchor="ctr"/>
          <a:lstStyle>
            <a:lvl1pPr marL="0" indent="0" algn="ctr">
              <a:buNone/>
              <a:defRPr sz="1600">
                <a:solidFill>
                  <a:srgbClr val="717073"/>
                </a:solidFill>
              </a:defRPr>
            </a:lvl1pPr>
          </a:lstStyle>
          <a:p>
            <a:pPr lvl="0"/>
            <a:r>
              <a:rPr lang="en-US" dirty="0"/>
              <a:t>[image caption]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67291C38-6307-7D44-9B10-00CDF2E6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10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3EF494-034D-44F8-A974-C98E1DDFD87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86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67291C38-6307-7D44-9B10-00CDF2E6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10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9BD2E2A0-ACED-0A47-9B9C-66FCC582C9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24698" y="1015676"/>
            <a:ext cx="3907238" cy="278003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[image/icon/logo box]</a:t>
            </a:r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401D111-1A4C-BE4F-8DE5-C2A874A703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24698" y="3823714"/>
            <a:ext cx="3915473" cy="403603"/>
          </a:xfrm>
          <a:prstGeom prst="rect">
            <a:avLst/>
          </a:prstGeom>
        </p:spPr>
        <p:txBody>
          <a:bodyPr vert="horz" tIns="0" rIns="0" bIns="0" anchor="ctr"/>
          <a:lstStyle>
            <a:lvl1pPr marL="0" indent="0" algn="ctr">
              <a:buNone/>
              <a:defRPr sz="1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 dirty="0"/>
              <a:t>[image caption]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9BD2E2A0-ACED-0A47-9B9C-66FCC582C9B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231" y="1015676"/>
            <a:ext cx="3927244" cy="278003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[image/icon/logo box]</a:t>
            </a:r>
            <a:endParaRPr lang="en-US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401D111-1A4C-BE4F-8DE5-C2A874A7036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7558" y="3821321"/>
            <a:ext cx="3915473" cy="403603"/>
          </a:xfrm>
          <a:prstGeom prst="rect">
            <a:avLst/>
          </a:prstGeom>
        </p:spPr>
        <p:txBody>
          <a:bodyPr vert="horz" tIns="0" rIns="0" bIns="0" anchor="ctr"/>
          <a:lstStyle>
            <a:lvl1pPr marL="0" indent="0" algn="ctr">
              <a:buNone/>
              <a:defRPr sz="1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 dirty="0"/>
              <a:t>[image caption]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07B79C-D28E-4C15-972E-338680BEC6F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51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with Captions and Detai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A0F972-6BC7-42BC-AFE5-97C86679B87E}"/>
              </a:ext>
            </a:extLst>
          </p:cNvPr>
          <p:cNvSpPr/>
          <p:nvPr userDrawn="1"/>
        </p:nvSpPr>
        <p:spPr>
          <a:xfrm>
            <a:off x="508231" y="2877621"/>
            <a:ext cx="3927244" cy="1346528"/>
          </a:xfrm>
          <a:prstGeom prst="rect">
            <a:avLst/>
          </a:prstGeom>
          <a:solidFill>
            <a:srgbClr val="F1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B259A0-C5BF-4615-9DF0-1C33FC6423D9}"/>
              </a:ext>
            </a:extLst>
          </p:cNvPr>
          <p:cNvSpPr/>
          <p:nvPr userDrawn="1"/>
        </p:nvSpPr>
        <p:spPr>
          <a:xfrm>
            <a:off x="4732548" y="2877621"/>
            <a:ext cx="3899388" cy="1346528"/>
          </a:xfrm>
          <a:prstGeom prst="rect">
            <a:avLst/>
          </a:prstGeom>
          <a:solidFill>
            <a:srgbClr val="F1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67291C38-6307-7D44-9B10-00CDF2E6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063" y="274639"/>
            <a:ext cx="8137525" cy="55879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10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9BD2E2A0-ACED-0A47-9B9C-66FCC582C9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24698" y="1015675"/>
            <a:ext cx="3907238" cy="186112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[image/icon/logo box]</a:t>
            </a:r>
            <a:endParaRPr lang="en-US" dirty="0"/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9BD2E2A0-ACED-0A47-9B9C-66FCC582C9B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8231" y="1015675"/>
            <a:ext cx="3927244" cy="187197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/>
            </a:lvl1pPr>
          </a:lstStyle>
          <a:p>
            <a:r>
              <a:rPr lang="en-GB" dirty="0"/>
              <a:t>[image/icon/logo box]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07B79C-D28E-4C15-972E-338680BEC6F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C13FF-C155-4919-8919-34228E9F85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4213" y="3021837"/>
            <a:ext cx="3600450" cy="1212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66E5765-AFF9-454D-B3E4-B95BB4B152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79732" y="3021837"/>
            <a:ext cx="3600450" cy="1212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A56BEC-90D2-435D-8367-0E3A5F8262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8231" y="2373565"/>
            <a:ext cx="3927244" cy="503237"/>
          </a:xfrm>
          <a:solidFill>
            <a:schemeClr val="accent1">
              <a:alpha val="80000"/>
            </a:schemeClr>
          </a:solidFill>
        </p:spPr>
        <p:txBody>
          <a:bodyPr lIns="180000" anchor="ctr"/>
          <a:lstStyle>
            <a:lvl1pPr marL="0" indent="0">
              <a:buNone/>
              <a:defRPr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4F963DD-B50B-4248-9374-A146E531485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32548" y="2373565"/>
            <a:ext cx="3899388" cy="503237"/>
          </a:xfrm>
          <a:solidFill>
            <a:schemeClr val="accent1">
              <a:alpha val="80000"/>
            </a:schemeClr>
          </a:solidFill>
        </p:spPr>
        <p:txBody>
          <a:bodyPr lIns="180000" anchor="ctr"/>
          <a:lstStyle>
            <a:lvl1pPr marL="0" indent="0">
              <a:buNone/>
              <a:defRPr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12497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4C3202-59EE-2340-B38A-4E5E3A2DD1D8}"/>
              </a:ext>
            </a:extLst>
          </p:cNvPr>
          <p:cNvCxnSpPr>
            <a:cxnSpLocks/>
          </p:cNvCxnSpPr>
          <p:nvPr userDrawn="1"/>
        </p:nvCxnSpPr>
        <p:spPr>
          <a:xfrm>
            <a:off x="8339862" y="4728567"/>
            <a:ext cx="0" cy="2649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974FA6C-9F76-7940-ABD6-8AE29935C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0063" y="1014413"/>
            <a:ext cx="8137524" cy="321310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7C86E9-FDA0-4C4D-A68F-6E3891ABE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2800"/>
          <a:stretch/>
        </p:blipFill>
        <p:spPr>
          <a:xfrm>
            <a:off x="512661" y="4673626"/>
            <a:ext cx="1114768" cy="304593"/>
          </a:xfrm>
          <a:prstGeom prst="rect">
            <a:avLst/>
          </a:prstGeom>
        </p:spPr>
      </p:pic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8EFF88D6-3D0D-1241-9CCB-64DB5A04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413" y="274639"/>
            <a:ext cx="8137524" cy="5691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F4896-1C74-471F-B1D7-D03465CE2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6412" y="4241819"/>
            <a:ext cx="8124917" cy="386218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>
              <a:solidFill>
                <a:srgbClr val="898989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AADC478-0D1F-4E10-932D-F91CE6CE0C53}"/>
              </a:ext>
            </a:extLst>
          </p:cNvPr>
          <p:cNvSpPr txBox="1">
            <a:spLocks/>
          </p:cNvSpPr>
          <p:nvPr userDrawn="1"/>
        </p:nvSpPr>
        <p:spPr>
          <a:xfrm>
            <a:off x="8452674" y="4749040"/>
            <a:ext cx="191263" cy="29092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 defTabSz="363800">
              <a:lnSpc>
                <a:spcPct val="93000"/>
              </a:lnSpc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defRPr>
            </a:lvl1pPr>
            <a:lvl2pPr indent="370225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740451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110679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480905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1851132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221358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2591585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2961812" defTabSz="363800">
              <a:lnSpc>
                <a:spcPct val="93000"/>
              </a:lnSpc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F3EC332E-FB62-3242-BB6A-EC0EFC19912F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5FA2C01E-D7C1-4136-B16E-E0E3E44A9967}"/>
              </a:ext>
            </a:extLst>
          </p:cNvPr>
          <p:cNvSpPr txBox="1">
            <a:spLocks/>
          </p:cNvSpPr>
          <p:nvPr userDrawn="1"/>
        </p:nvSpPr>
        <p:spPr>
          <a:xfrm>
            <a:off x="1919427" y="4673630"/>
            <a:ext cx="6264696" cy="444382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 b="0" i="0" kern="1200" dirty="0">
                <a:solidFill>
                  <a:srgbClr val="898989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rPr>
              <a:t>This is a static footer, to edit, access the slide master under “View” and edit the first slide</a:t>
            </a:r>
            <a:endParaRPr lang="en-US" dirty="0">
              <a:solidFill>
                <a:srgbClr val="898989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AED518-D582-9A4F-8C12-6E2C06E7A8AA}"/>
              </a:ext>
            </a:extLst>
          </p:cNvPr>
          <p:cNvGrpSpPr/>
          <p:nvPr userDrawn="1"/>
        </p:nvGrpSpPr>
        <p:grpSpPr>
          <a:xfrm>
            <a:off x="3175" y="5071254"/>
            <a:ext cx="9144000" cy="78318"/>
            <a:chOff x="0" y="5071254"/>
            <a:chExt cx="9144000" cy="7831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FFBD448-4703-CA48-88BE-FC90FC84C9BF}"/>
                </a:ext>
              </a:extLst>
            </p:cNvPr>
            <p:cNvSpPr/>
            <p:nvPr userDrawn="1"/>
          </p:nvSpPr>
          <p:spPr>
            <a:xfrm>
              <a:off x="0" y="5071254"/>
              <a:ext cx="2016000" cy="7831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Simplon Norm" panose="020B0500030000000000" pitchFamily="34" charset="77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1480782-CDA4-E241-80E9-8887C60CB37B}"/>
                </a:ext>
              </a:extLst>
            </p:cNvPr>
            <p:cNvSpPr/>
            <p:nvPr userDrawn="1"/>
          </p:nvSpPr>
          <p:spPr>
            <a:xfrm>
              <a:off x="2016000" y="5071254"/>
              <a:ext cx="7128000" cy="783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Simplon Norm" panose="020B0500030000000000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796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82" r:id="rId2"/>
    <p:sldLayoutId id="2147483823" r:id="rId3"/>
    <p:sldLayoutId id="2147483783" r:id="rId4"/>
    <p:sldLayoutId id="2147483825" r:id="rId5"/>
    <p:sldLayoutId id="2147483801" r:id="rId6"/>
    <p:sldLayoutId id="2147483802" r:id="rId7"/>
    <p:sldLayoutId id="2147483804" r:id="rId8"/>
    <p:sldLayoutId id="2147483827" r:id="rId9"/>
    <p:sldLayoutId id="2147483803" r:id="rId10"/>
    <p:sldLayoutId id="2147483737" r:id="rId11"/>
    <p:sldLayoutId id="2147483806" r:id="rId12"/>
    <p:sldLayoutId id="2147483744" r:id="rId13"/>
    <p:sldLayoutId id="2147483826" r:id="rId14"/>
    <p:sldLayoutId id="2147483824" r:id="rId15"/>
    <p:sldLayoutId id="2147483793" r:id="rId16"/>
    <p:sldLayoutId id="2147483818" r:id="rId17"/>
    <p:sldLayoutId id="2147483807" r:id="rId18"/>
    <p:sldLayoutId id="2147483810" r:id="rId19"/>
    <p:sldLayoutId id="2147483809" r:id="rId20"/>
    <p:sldLayoutId id="2147483828" r:id="rId21"/>
    <p:sldLayoutId id="2147483811" r:id="rId22"/>
  </p:sldLayoutIdLst>
  <p:hf sldNum="0"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accent1">
              <a:lumMod val="100000"/>
            </a:schemeClr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100000"/>
        </a:lnSpc>
        <a:spcBef>
          <a:spcPts val="300"/>
        </a:spcBef>
        <a:buClr>
          <a:srgbClr val="BF3227"/>
        </a:buClr>
        <a:buSzPct val="125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449263" indent="-171450" algn="l" defTabSz="914400" rtl="0" eaLnBrk="1" latinLnBrk="0" hangingPunct="1">
        <a:lnSpc>
          <a:spcPct val="100000"/>
        </a:lnSpc>
        <a:spcBef>
          <a:spcPts val="300"/>
        </a:spcBef>
        <a:buClr>
          <a:srgbClr val="BF3227"/>
        </a:buClr>
        <a:buSzPct val="125000"/>
        <a:buFont typeface="System Font Regular"/>
        <a:buChar char="-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719138" indent="-171450" algn="l" defTabSz="914400" rtl="0" eaLnBrk="1" latinLnBrk="0" hangingPunct="1">
        <a:lnSpc>
          <a:spcPct val="100000"/>
        </a:lnSpc>
        <a:spcBef>
          <a:spcPts val="300"/>
        </a:spcBef>
        <a:buClr>
          <a:srgbClr val="BF3227"/>
        </a:buClr>
        <a:buSzPct val="125000"/>
        <a:buFont typeface="Wingdings" panose="05000000000000000000" pitchFamily="2" charset="2"/>
        <a:buChar char="§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987425" indent="-171450" algn="l" defTabSz="9144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SzPct val="125000"/>
        <a:buFont typeface="System Font Regular"/>
        <a:buChar char="-"/>
        <a:defRPr sz="1600" b="0" i="0" kern="1200">
          <a:solidFill>
            <a:schemeClr val="accent1"/>
          </a:solidFill>
          <a:latin typeface="Arial" panose="020B0604020202020204" pitchFamily="34" charset="0"/>
          <a:ea typeface="+mn-ea"/>
          <a:cs typeface="+mn-cs"/>
        </a:defRPr>
      </a:lvl4pPr>
      <a:lvl5pPr marL="1680210" indent="-171450" algn="l" defTabSz="914400" rtl="0" eaLnBrk="1" latinLnBrk="0" hangingPunct="1">
        <a:lnSpc>
          <a:spcPct val="100000"/>
        </a:lnSpc>
        <a:spcBef>
          <a:spcPts val="300"/>
        </a:spcBef>
        <a:buClr>
          <a:schemeClr val="accent2"/>
        </a:buClr>
        <a:buSzPct val="125000"/>
        <a:buFont typeface="System Font Regular"/>
        <a:buChar char="-"/>
        <a:defRPr sz="1050" b="0" i="0" kern="1200">
          <a:solidFill>
            <a:schemeClr val="accent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5" userDrawn="1">
          <p15:clr>
            <a:srgbClr val="F26B43"/>
          </p15:clr>
        </p15:guide>
        <p15:guide id="2" pos="315" userDrawn="1">
          <p15:clr>
            <a:srgbClr val="F26B43"/>
          </p15:clr>
        </p15:guide>
        <p15:guide id="3" pos="5441" userDrawn="1">
          <p15:clr>
            <a:srgbClr val="F26B43"/>
          </p15:clr>
        </p15:guide>
        <p15:guide id="4" orient="horz" pos="639" userDrawn="1">
          <p15:clr>
            <a:srgbClr val="F26B43"/>
          </p15:clr>
        </p15:guide>
        <p15:guide id="5" orient="horz" pos="2911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94" userDrawn="1">
          <p15:clr>
            <a:srgbClr val="F26B43"/>
          </p15:clr>
        </p15:guide>
        <p15:guide id="8" pos="2971" userDrawn="1">
          <p15:clr>
            <a:srgbClr val="F26B43"/>
          </p15:clr>
        </p15:guide>
        <p15:guide id="9" orient="horz" pos="577" userDrawn="1">
          <p15:clr>
            <a:srgbClr val="F26B43"/>
          </p15:clr>
        </p15:guide>
        <p15:guide id="10" orient="horz" pos="2754" userDrawn="1">
          <p15:clr>
            <a:srgbClr val="F26B43"/>
          </p15:clr>
        </p15:guide>
        <p15:guide id="11" orient="horz" pos="2663" userDrawn="1">
          <p15:clr>
            <a:srgbClr val="F26B43"/>
          </p15:clr>
        </p15:guide>
        <p15:guide id="12" orient="horz" pos="23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quarto.org/docs/presentations/revealjs/" TargetMode="External"/><Relationship Id="rId2" Type="http://schemas.openxmlformats.org/officeDocument/2006/relationships/hyperlink" Target="https://research-it-swiss-tph.github.io/quarto_training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quarto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A2C23A9-DC7B-A144-81E4-7022EC44C7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100000"/>
                  </a:schemeClr>
                </a:solidFill>
              </a:rPr>
              <a:t>Title of Presentation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4F25520-8E84-7D42-BCB2-7AE7EACF42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51920" y="4324412"/>
            <a:ext cx="4785668" cy="289076"/>
          </a:xfrm>
        </p:spPr>
        <p:txBody>
          <a:bodyPr/>
          <a:lstStyle/>
          <a:p>
            <a:r>
              <a:rPr lang="en-US" sz="1600" dirty="0"/>
              <a:t>Name and Date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667C7BD-25F9-FE4B-A8FA-4B784C1472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51920" y="3589934"/>
            <a:ext cx="4785668" cy="349968"/>
          </a:xfrm>
        </p:spPr>
        <p:txBody>
          <a:bodyPr anchor="t" anchorCtr="0"/>
          <a:lstStyle/>
          <a:p>
            <a:r>
              <a:rPr lang="en-US" sz="200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60017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 of</a:t>
            </a:r>
            <a:r>
              <a:rPr lang="en-GB" dirty="0">
                <a:solidFill>
                  <a:schemeClr val="accent1">
                    <a:lumMod val="100000"/>
                  </a:schemeClr>
                </a:solidFill>
              </a:rPr>
              <a:t> </a:t>
            </a:r>
            <a:r>
              <a:rPr lang="en-GB" i="1" dirty="0">
                <a:solidFill>
                  <a:schemeClr val="accent1">
                    <a:lumMod val="100000"/>
                  </a:schemeClr>
                </a:solidFill>
              </a:rPr>
              <a:t>healthiar</a:t>
            </a:r>
            <a:r>
              <a:rPr lang="en-GB" dirty="0">
                <a:solidFill>
                  <a:schemeClr val="accent1">
                    <a:lumMod val="100000"/>
                  </a:schemeClr>
                </a:solidFill>
              </a:rPr>
              <a:t> R package is up and running!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493804" y="1563638"/>
            <a:ext cx="8137525" cy="2913447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Currently: </a:t>
            </a:r>
            <a:r>
              <a:rPr lang="en-US" i="1" dirty="0"/>
              <a:t>healthiar</a:t>
            </a:r>
            <a:r>
              <a:rPr lang="en-US" dirty="0"/>
              <a:t> workshops with our project partners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Next few months: hold an internal workshop for anyone interested from Swiss TPH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Second half of 2025: external workshop open to anyone!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000000"/>
                </a:solidFill>
              </a:rPr>
              <a:t>The package can be used to q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uantify and monetize health impacts of environmental stressors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D1CE65-497C-4991-B85D-7B1D19959F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1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68CD-AA16-13B7-A5C1-063D1A7CB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Demo: </a:t>
            </a:r>
            <a:r>
              <a:rPr lang="de-CH" i="1" dirty="0"/>
              <a:t>HTML</a:t>
            </a:r>
            <a:r>
              <a:rPr lang="de-CH" dirty="0"/>
              <a:t> </a:t>
            </a:r>
            <a:r>
              <a:rPr lang="de-CH" dirty="0" err="1"/>
              <a:t>presentation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quarto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3B058-92CB-BE18-F9F7-4569467DE7B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Let’s have a quick look at a presentation about healthiar (screen share)</a:t>
            </a:r>
          </a:p>
          <a:p>
            <a:r>
              <a:rPr lang="en-US" dirty="0"/>
              <a:t>The presentation is stored here: </a:t>
            </a:r>
            <a:r>
              <a:rPr lang="pt-BR" dirty="0"/>
              <a:t>J:\EEH\GENERAL\R resources\quarto</a:t>
            </a:r>
            <a:endParaRPr lang="en-US" dirty="0"/>
          </a:p>
          <a:p>
            <a:endParaRPr lang="en-US" dirty="0"/>
          </a:p>
          <a:p>
            <a:r>
              <a:rPr lang="en-US" dirty="0"/>
              <a:t>More info: </a:t>
            </a:r>
            <a:endParaRPr lang="en-US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linkClick r:id="rId3"/>
              </a:rPr>
              <a:t>Revealjs</a:t>
            </a:r>
            <a:r>
              <a:rPr lang="en-US" dirty="0">
                <a:hlinkClick r:id="rId3"/>
              </a:rPr>
              <a:t> – Quarto</a:t>
            </a:r>
            <a:r>
              <a:rPr lang="en-US" dirty="0"/>
              <a:t> (with nice example presentation)</a:t>
            </a:r>
            <a:endParaRPr lang="en-US" dirty="0">
              <a:hlinkClick r:id="rId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Quarto</a:t>
            </a:r>
            <a:r>
              <a:rPr lang="en-US" dirty="0"/>
              <a:t> (general info)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Swiss TPH Quarto training – Quarto training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28193-80F5-387E-ECF2-B1A1DF99E7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0062" y="915566"/>
            <a:ext cx="8248402" cy="323850"/>
          </a:xfrm>
        </p:spPr>
        <p:txBody>
          <a:bodyPr/>
          <a:lstStyle/>
          <a:p>
            <a:r>
              <a:rPr lang="de-CH" dirty="0" err="1"/>
              <a:t>Easily</a:t>
            </a:r>
            <a:r>
              <a:rPr lang="de-CH" dirty="0"/>
              <a:t> </a:t>
            </a:r>
            <a:r>
              <a:rPr lang="de-CH" dirty="0" err="1"/>
              <a:t>present</a:t>
            </a:r>
            <a:r>
              <a:rPr lang="de-CH" dirty="0"/>
              <a:t> code and </a:t>
            </a:r>
            <a:r>
              <a:rPr lang="de-CH" dirty="0" err="1"/>
              <a:t>output</a:t>
            </a:r>
            <a:r>
              <a:rPr lang="de-CH" dirty="0"/>
              <a:t> (and </a:t>
            </a:r>
            <a:r>
              <a:rPr lang="de-CH" dirty="0" err="1"/>
              <a:t>other</a:t>
            </a:r>
            <a:r>
              <a:rPr lang="de-CH" dirty="0"/>
              <a:t> </a:t>
            </a:r>
            <a:r>
              <a:rPr lang="de-CH" dirty="0" err="1"/>
              <a:t>info</a:t>
            </a:r>
            <a:r>
              <a:rPr lang="de-CH" dirty="0"/>
              <a:t>) in a .</a:t>
            </a:r>
            <a:r>
              <a:rPr lang="de-CH" dirty="0" err="1"/>
              <a:t>revealjs</a:t>
            </a:r>
            <a:r>
              <a:rPr lang="de-CH" dirty="0"/>
              <a:t> </a:t>
            </a:r>
            <a:r>
              <a:rPr lang="de-CH" dirty="0" err="1"/>
              <a:t>presentations</a:t>
            </a:r>
            <a:r>
              <a:rPr lang="de-CH" dirty="0"/>
              <a:t> 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FB33-1A4E-D95B-01A9-A72A9DCA63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0808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wiss_TPH_New">
      <a:dk1>
        <a:srgbClr val="000000"/>
      </a:dk1>
      <a:lt1>
        <a:srgbClr val="FFFFFF"/>
      </a:lt1>
      <a:dk2>
        <a:srgbClr val="BABCBE"/>
      </a:dk2>
      <a:lt2>
        <a:srgbClr val="717073"/>
      </a:lt2>
      <a:accent1>
        <a:srgbClr val="468AB2"/>
      </a:accent1>
      <a:accent2>
        <a:srgbClr val="BF3227"/>
      </a:accent2>
      <a:accent3>
        <a:srgbClr val="B5C751"/>
      </a:accent3>
      <a:accent4>
        <a:srgbClr val="EDCD64"/>
      </a:accent4>
      <a:accent5>
        <a:srgbClr val="868686"/>
      </a:accent5>
      <a:accent6>
        <a:srgbClr val="C5D3E5"/>
      </a:accent6>
      <a:hlink>
        <a:srgbClr val="B2C654"/>
      </a:hlink>
      <a:folHlink>
        <a:srgbClr val="EBD7A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ln>
          <a:noFill/>
        </a:ln>
      </a:spPr>
      <a:bodyPr vert="horz" wrap="square" lIns="91440" tIns="45720" rIns="91440" bIns="45720" rtlCol="0">
        <a:noAutofit/>
      </a:bodyPr>
      <a:lstStyle>
        <a:defPPr marL="0" indent="0" algn="l">
          <a:buNone/>
          <a:defRPr sz="1600" b="0" dirty="0" smtClean="0">
            <a:solidFill>
              <a:schemeClr val="accent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16x9 Swiss TPH.potx" id="{20373BB4-0324-4F16-A9B5-2460B8191979}" vid="{F2F1BD85-56D1-46D2-AF66-9996211A2EE6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63800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63800" rtl="0" fontAlgn="auto" latinLnBrk="1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C2F69649366542805CCBAF42E8EFB7" ma:contentTypeVersion="4" ma:contentTypeDescription="Create a new document." ma:contentTypeScope="" ma:versionID="60d978b5935bf3a2213058135cad3411">
  <xsd:schema xmlns:xsd="http://www.w3.org/2001/XMLSchema" xmlns:xs="http://www.w3.org/2001/XMLSchema" xmlns:p="http://schemas.microsoft.com/office/2006/metadata/properties" xmlns:ns2="63ffaa22-7d8e-4240-a944-afc297a842b9" targetNamespace="http://schemas.microsoft.com/office/2006/metadata/properties" ma:root="true" ma:fieldsID="12af3a03e5a82617190befc2b4010dba" ns2:_="">
    <xsd:import namespace="63ffaa22-7d8e-4240-a944-afc297a842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ffaa22-7d8e-4240-a944-afc297a842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2E5366-1342-4EF4-920B-721B408001A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2CC74DA-16BA-48DE-83B2-C2637755DE4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52B23B-406F-4086-AB28-ADDD85E5DF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ffaa22-7d8e-4240-a944-afc297a842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16x9 Swiss TPH</Template>
  <TotalTime>0</TotalTime>
  <Words>139</Words>
  <Application>Microsoft Office PowerPoint</Application>
  <PresentationFormat>On-screen Show (16:9)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Simplon Norm</vt:lpstr>
      <vt:lpstr>System Font Regular</vt:lpstr>
      <vt:lpstr>Wingdings</vt:lpstr>
      <vt:lpstr>Custom Design</vt:lpstr>
      <vt:lpstr>PowerPoint Presentation</vt:lpstr>
      <vt:lpstr>Prototype of healthiar R package is up and running!</vt:lpstr>
      <vt:lpstr>Demo: HTML presentation with quarto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Axel Luyten</dc:creator>
  <cp:lastModifiedBy>Axel Luyten</cp:lastModifiedBy>
  <cp:revision>3</cp:revision>
  <cp:lastPrinted>2019-06-11T17:14:57Z</cp:lastPrinted>
  <dcterms:created xsi:type="dcterms:W3CDTF">2025-03-31T09:20:11Z</dcterms:created>
  <dcterms:modified xsi:type="dcterms:W3CDTF">2025-03-31T10:02:38Z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0x010100FCC2F69649366542805CCBAF42E8EFB7</vt:lpwstr>
  </property>
</Properties>
</file>