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2A282-2A27-488E-99C9-B7C4850D7DC5}" v="8" dt="2025-03-28T12:35:18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ana Vazquez Fernandez" userId="8c19b2b3-1d08-4a5f-9295-56c66de34555" providerId="ADAL" clId="{7772A282-2A27-488E-99C9-B7C4850D7DC5}"/>
    <pc:docChg chg="custSel modSld">
      <pc:chgData name="Liliana Vazquez Fernandez" userId="8c19b2b3-1d08-4a5f-9295-56c66de34555" providerId="ADAL" clId="{7772A282-2A27-488E-99C9-B7C4850D7DC5}" dt="2025-03-28T12:35:28.084" v="122" actId="478"/>
      <pc:docMkLst>
        <pc:docMk/>
      </pc:docMkLst>
      <pc:sldChg chg="addSp delSp modSp mod">
        <pc:chgData name="Liliana Vazquez Fernandez" userId="8c19b2b3-1d08-4a5f-9295-56c66de34555" providerId="ADAL" clId="{7772A282-2A27-488E-99C9-B7C4850D7DC5}" dt="2025-03-28T12:35:28.084" v="122" actId="478"/>
        <pc:sldMkLst>
          <pc:docMk/>
          <pc:sldMk cId="0" sldId="256"/>
        </pc:sldMkLst>
        <pc:spChg chg="add del mod">
          <ac:chgData name="Liliana Vazquez Fernandez" userId="8c19b2b3-1d08-4a5f-9295-56c66de34555" providerId="ADAL" clId="{7772A282-2A27-488E-99C9-B7C4850D7DC5}" dt="2025-03-28T12:33:21.635" v="90" actId="478"/>
          <ac:spMkLst>
            <pc:docMk/>
            <pc:sldMk cId="0" sldId="256"/>
            <ac:spMk id="3" creationId="{135201DA-748C-BA6A-99FB-424DE60DBE64}"/>
          </ac:spMkLst>
        </pc:spChg>
        <pc:graphicFrameChg chg="mod modGraphic">
          <ac:chgData name="Liliana Vazquez Fernandez" userId="8c19b2b3-1d08-4a5f-9295-56c66de34555" providerId="ADAL" clId="{7772A282-2A27-488E-99C9-B7C4850D7DC5}" dt="2025-03-28T12:35:20.627" v="120" actId="108"/>
          <ac:graphicFrameMkLst>
            <pc:docMk/>
            <pc:sldMk cId="0" sldId="256"/>
            <ac:graphicFrameMk id="2" creationId="{00000000-0000-0000-0000-000000000000}"/>
          </ac:graphicFrameMkLst>
        </pc:graphicFrameChg>
        <pc:graphicFrameChg chg="add del mod modGraphic">
          <ac:chgData name="Liliana Vazquez Fernandez" userId="8c19b2b3-1d08-4a5f-9295-56c66de34555" providerId="ADAL" clId="{7772A282-2A27-488E-99C9-B7C4850D7DC5}" dt="2025-03-28T12:35:28.084" v="122" actId="478"/>
          <ac:graphicFrameMkLst>
            <pc:docMk/>
            <pc:sldMk cId="0" sldId="256"/>
            <ac:graphicFrameMk id="4" creationId="{FEC18B79-F039-8088-8E97-B4E6BBCE7A7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938644"/>
              </p:ext>
            </p:extLst>
          </p:nvPr>
        </p:nvGraphicFramePr>
        <p:xfrm>
          <a:off x="395536" y="1600200"/>
          <a:ext cx="8496944" cy="1440184"/>
        </p:xfrm>
        <a:graphic>
          <a:graphicData uri="http://schemas.openxmlformats.org/drawingml/2006/table">
            <a:tbl>
              <a:tblPr/>
              <a:tblGrid>
                <a:gridCol w="775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441">
                  <a:extLst>
                    <a:ext uri="{9D8B030D-6E8A-4147-A177-3AD203B41FA5}">
                      <a16:colId xmlns:a16="http://schemas.microsoft.com/office/drawing/2014/main" val="2604296084"/>
                    </a:ext>
                  </a:extLst>
                </a:gridCol>
                <a:gridCol w="1336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736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 err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Geoprahical</a:t>
                      </a: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 Area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Population Covered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nb-NO"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DALY COPD 2021</a:t>
                      </a:r>
                      <a:endParaRPr sz="1100" b="1" i="0" u="none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Population-Exposure Based PAF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Grid-Based Approach PAF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Population-Exposure Based Attributable DALY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1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Grid-Based Attributable DALY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7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Norway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5,170,973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nb-NO" sz="1100" b="0" i="0" u="none" kern="1200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448216.70</a:t>
                      </a:r>
                      <a:endParaRPr sz="1100" b="0" i="0" u="none" kern="1200" cap="none" dirty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kern="1200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0.05885420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0.05840408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26,379.43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26,177.68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94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Oslo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667,123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100" b="0" i="0" u="none" kern="1200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</a:rPr>
                        <a:t>42099.07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kern="1200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+mn-ea"/>
                          <a:cs typeface="Arial"/>
                          <a:sym typeface="Arial"/>
                        </a:rPr>
                        <a:t>0.07916402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0.07939386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3,332.73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3,342.41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9525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Liliana Vazquez Fernandez</cp:lastModifiedBy>
  <cp:revision>3</cp:revision>
  <dcterms:created xsi:type="dcterms:W3CDTF">2017-02-13T16:18:36Z</dcterms:created>
  <dcterms:modified xsi:type="dcterms:W3CDTF">2025-03-28T12:35:29Z</dcterms:modified>
  <cp:category/>
</cp:coreProperties>
</file>