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E00"/>
    <a:srgbClr val="AD2C1F"/>
    <a:srgbClr val="6C7A23"/>
    <a:srgbClr val="7B8839"/>
    <a:srgbClr val="535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F-0583-C885-1A25-7D1665BE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DE35-A4CD-BA43-DEF1-F8FE228E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7E86-6ED8-BD6D-5BE8-063BD1E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BFAE-7D6F-6FBC-7149-A4EB023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BA1F-F154-5729-21FA-A39104C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4A8-E845-2DB4-8FBF-62B7307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609D-5A81-EE3E-55C9-2FD372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1AC5-A6CB-9013-6D93-18E3BF3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D9-1A42-00D8-9AEF-94B0E26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B69-D5AF-9089-D34A-AD37D91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B7E1-15E4-3EF3-B527-08782FB1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4E20-CA4E-0BBE-1BE8-E5256F2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256-8EDD-E76F-FBEA-2C5F2F1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C906-9397-0209-63F1-3CE0168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DCC-C666-A797-BC61-7F5E7AA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076B-C5CA-E386-E737-586B1C58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65B2-B868-EE9B-6EC4-02E83281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EF99-222E-0632-787C-F9FE1C8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7CD7-9613-A30F-E723-287D2B8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2DCF-E47F-468B-80C9-C0BF932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95F-2767-8C08-13FC-FB649F7E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B24E-3BF8-5504-1709-69A044D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2A-B037-E514-AF75-19C31F9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F172-F21D-C122-EB8A-084622D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ED3C-2326-30AD-318F-1CBB411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68AA-C7CA-8F23-137A-D03E27C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AF4-2F3F-8681-FFBE-F71DD5CDF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1F9-EBEB-9F47-E2FF-8750C769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E60C-B6B1-1392-D90D-D5F8D9D4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8817-0AA8-32A1-E5BD-BD5A7E2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B6F9-DD3B-D9A7-2A03-10824AA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B6-BD8B-EA6B-80BD-BA1314A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562-06C3-7A3A-46A5-A90617D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C424-7E4A-6F8B-B376-FE75E40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8A30-926E-3255-4258-FE9A351E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CAF0-399B-9ECE-E472-87ED978B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7075-22BA-65B2-348B-3BCAD62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038E-A471-D432-72FC-03A396B5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0508-7ED8-8BA5-9B3E-EBED87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37C-FD23-E5AF-CF3B-7BF4D6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3D5C8-389C-C08D-B7A2-342D2727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E9C8-C7B7-CD1A-E615-C8C2CE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277F-469C-93A6-C2F0-740E0FF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D4732-BF24-D09A-11FE-E0CC79E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15ACA-4FAC-9413-2A09-6E88F38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86A-EAFE-7358-8CE9-6FE8C4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FE1-5F1D-1B44-4782-ABBE099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B2F0-453A-750D-6D62-E854DFF8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F3DD-7AEC-9DC0-F91E-7DE72C5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DE5-F964-5F2D-44ED-77489CF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55E-8BBE-BC8E-B00B-06421A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5464-1374-7E90-6705-72363264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EE5-9BDF-E8D5-5A75-FF23F16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2908D-97BD-7A49-5FA7-629E552F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FCF1-06F2-E6E7-6E6C-6811710E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F813-7BEC-9C25-AD79-1417E87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FC9-4E6A-9A13-E70D-7F87E55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886-88D0-CD85-F341-065C68B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AE7C-439E-B0A4-6DE7-7ACC254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5A75-C1CE-70BD-7769-6A3F76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C2B-EB83-C7C3-63DF-4FA25285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C169-8D99-43BA-9020-AC448D8397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D4F-FC84-41D5-998A-6CD6FA21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C33-1FD2-7ECD-FEAD-7BE92D66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4D9D79-1963-47B2-B342-7C18F15EAD19}"/>
              </a:ext>
            </a:extLst>
          </p:cNvPr>
          <p:cNvGrpSpPr/>
          <p:nvPr/>
        </p:nvGrpSpPr>
        <p:grpSpPr>
          <a:xfrm>
            <a:off x="2011013" y="5122023"/>
            <a:ext cx="3786008" cy="944356"/>
            <a:chOff x="3728976" y="2143296"/>
            <a:chExt cx="3786008" cy="944356"/>
          </a:xfrm>
        </p:grpSpPr>
        <p:pic>
          <p:nvPicPr>
            <p:cNvPr id="5" name="Picture 4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3EBE61BE-883D-E3EA-3593-8DEA676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693" y="2143296"/>
              <a:ext cx="1475291" cy="9443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71C8C-0F2F-C494-F493-0C7350A47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2284"/>
            <a:stretch/>
          </p:blipFill>
          <p:spPr>
            <a:xfrm>
              <a:off x="3728976" y="2281042"/>
              <a:ext cx="2510460" cy="6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E0D14F-5546-0984-EA70-1D98EE3C7DCB}"/>
              </a:ext>
            </a:extLst>
          </p:cNvPr>
          <p:cNvGrpSpPr/>
          <p:nvPr/>
        </p:nvGrpSpPr>
        <p:grpSpPr>
          <a:xfrm>
            <a:off x="2619861" y="857571"/>
            <a:ext cx="8575776" cy="5142857"/>
            <a:chOff x="2619861" y="857571"/>
            <a:chExt cx="8575776" cy="5142857"/>
          </a:xfrm>
        </p:grpSpPr>
        <p:pic>
          <p:nvPicPr>
            <p:cNvPr id="5" name="Picture 4" descr="A blue and red rings&#10;&#10;AI-generated content may be incorrect.">
              <a:extLst>
                <a:ext uri="{FF2B5EF4-FFF2-40B4-BE49-F238E27FC236}">
                  <a16:creationId xmlns:a16="http://schemas.microsoft.com/office/drawing/2014/main" id="{C553A246-28E6-319B-1E05-752E2186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861" y="857571"/>
              <a:ext cx="6952278" cy="5142857"/>
            </a:xfrm>
            <a:prstGeom prst="rect">
              <a:avLst/>
            </a:prstGeom>
          </p:spPr>
        </p:pic>
        <p:pic>
          <p:nvPicPr>
            <p:cNvPr id="6" name="Picture 5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ECB0F314-0C8B-4A6F-AA83-51A030B6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48" y="1956201"/>
              <a:ext cx="1733289" cy="110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6CDB6A-6430-778D-6B2F-7E6FDEF1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29"/>
            <a:ext cx="12192000" cy="5914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1404CB-0D72-0D3B-C4D4-4B7D5EFBEA0A}"/>
              </a:ext>
            </a:extLst>
          </p:cNvPr>
          <p:cNvSpPr/>
          <p:nvPr/>
        </p:nvSpPr>
        <p:spPr>
          <a:xfrm>
            <a:off x="8822028" y="3642581"/>
            <a:ext cx="891348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7C15-EA8D-3663-2405-EB13DB1A4A9C}"/>
              </a:ext>
            </a:extLst>
          </p:cNvPr>
          <p:cNvSpPr/>
          <p:nvPr/>
        </p:nvSpPr>
        <p:spPr>
          <a:xfrm>
            <a:off x="506971" y="3573076"/>
            <a:ext cx="966208" cy="33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67467-8B3D-F876-7EC6-E4015F1F4A5B}"/>
              </a:ext>
            </a:extLst>
          </p:cNvPr>
          <p:cNvSpPr/>
          <p:nvPr/>
        </p:nvSpPr>
        <p:spPr>
          <a:xfrm>
            <a:off x="952645" y="1091890"/>
            <a:ext cx="966209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69F39-54B0-AFB5-F552-8311247ABCE7}"/>
              </a:ext>
            </a:extLst>
          </p:cNvPr>
          <p:cNvSpPr/>
          <p:nvPr/>
        </p:nvSpPr>
        <p:spPr>
          <a:xfrm>
            <a:off x="721717" y="5900871"/>
            <a:ext cx="3573192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BDEF1-DC0B-0BB6-D79F-361DAA2865D5}"/>
              </a:ext>
            </a:extLst>
          </p:cNvPr>
          <p:cNvSpPr txBox="1"/>
          <p:nvPr/>
        </p:nvSpPr>
        <p:spPr>
          <a:xfrm>
            <a:off x="1937985" y="4852290"/>
            <a:ext cx="4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4E11D-9F92-99EE-22BC-EF8DE299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29" y="522724"/>
            <a:ext cx="6686599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425FD-D513-6712-067D-22DAEFBC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614" y="692693"/>
            <a:ext cx="7398130" cy="5512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BF697-E166-9758-9697-5E886E912C20}"/>
              </a:ext>
            </a:extLst>
          </p:cNvPr>
          <p:cNvSpPr txBox="1"/>
          <p:nvPr/>
        </p:nvSpPr>
        <p:spPr>
          <a:xfrm>
            <a:off x="5742610" y="3546001"/>
            <a:ext cx="280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here the intro vignette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27E1-7003-A028-DEA5-31F3509D8D03}"/>
              </a:ext>
            </a:extLst>
          </p:cNvPr>
          <p:cNvSpPr/>
          <p:nvPr/>
        </p:nvSpPr>
        <p:spPr>
          <a:xfrm>
            <a:off x="2564686" y="3619538"/>
            <a:ext cx="1342894" cy="2222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8B96-C29F-ACB3-57B1-26A6C40F3A4B}"/>
              </a:ext>
            </a:extLst>
          </p:cNvPr>
          <p:cNvSpPr txBox="1"/>
          <p:nvPr/>
        </p:nvSpPr>
        <p:spPr>
          <a:xfrm>
            <a:off x="2730043" y="4023400"/>
            <a:ext cx="44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Function documentations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66A1F-37EA-9A82-1C25-9E2FD28966C3}"/>
              </a:ext>
            </a:extLst>
          </p:cNvPr>
          <p:cNvSpPr/>
          <p:nvPr/>
        </p:nvSpPr>
        <p:spPr>
          <a:xfrm>
            <a:off x="1153615" y="4023400"/>
            <a:ext cx="1576428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1B68F-600E-48E9-992D-74F3378917B6}"/>
              </a:ext>
            </a:extLst>
          </p:cNvPr>
          <p:cNvSpPr txBox="1"/>
          <p:nvPr/>
        </p:nvSpPr>
        <p:spPr>
          <a:xfrm>
            <a:off x="1096154" y="602466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320FD-995A-5165-2564-0BF04F75C9FF}"/>
              </a:ext>
            </a:extLst>
          </p:cNvPr>
          <p:cNvSpPr txBox="1"/>
          <p:nvPr/>
        </p:nvSpPr>
        <p:spPr>
          <a:xfrm>
            <a:off x="4268795" y="533305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9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B0D2-2D07-A5A7-28A6-F02491C1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87" y="0"/>
            <a:ext cx="576902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48C8DC-B7D1-AB09-8671-47451A3D14BA}"/>
              </a:ext>
            </a:extLst>
          </p:cNvPr>
          <p:cNvSpPr/>
          <p:nvPr/>
        </p:nvSpPr>
        <p:spPr>
          <a:xfrm>
            <a:off x="5074920" y="419100"/>
            <a:ext cx="93726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E247C-8510-C8DB-FC14-AB0BE241E083}"/>
              </a:ext>
            </a:extLst>
          </p:cNvPr>
          <p:cNvSpPr/>
          <p:nvPr/>
        </p:nvSpPr>
        <p:spPr>
          <a:xfrm>
            <a:off x="3537065" y="1676399"/>
            <a:ext cx="723207" cy="338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49E62-3A94-9288-112B-26462F3D701B}"/>
              </a:ext>
            </a:extLst>
          </p:cNvPr>
          <p:cNvSpPr txBox="1"/>
          <p:nvPr/>
        </p:nvSpPr>
        <p:spPr>
          <a:xfrm>
            <a:off x="5061760" y="148937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4B61E-A104-90C2-5B14-C3900BE28ECC}"/>
              </a:ext>
            </a:extLst>
          </p:cNvPr>
          <p:cNvSpPr txBox="1"/>
          <p:nvPr/>
        </p:nvSpPr>
        <p:spPr>
          <a:xfrm>
            <a:off x="4260272" y="1688175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5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2A957F1-EF1F-D800-E6CA-B835EDC9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6" y="1360713"/>
            <a:ext cx="5666959" cy="3646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5D49F-0942-2077-832D-8DCA3F0BA1C1}"/>
              </a:ext>
            </a:extLst>
          </p:cNvPr>
          <p:cNvSpPr txBox="1"/>
          <p:nvPr/>
        </p:nvSpPr>
        <p:spPr>
          <a:xfrm>
            <a:off x="394342" y="898596"/>
            <a:ext cx="2644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535CB0"/>
                </a:solidFill>
              </a:rPr>
              <a:t>function name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12CB-C865-8AC2-46DA-D3F876A1BBC3}"/>
              </a:ext>
            </a:extLst>
          </p:cNvPr>
          <p:cNvSpPr txBox="1"/>
          <p:nvPr/>
        </p:nvSpPr>
        <p:spPr>
          <a:xfrm>
            <a:off x="394342" y="1867024"/>
            <a:ext cx="2644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6C7A23"/>
                </a:solidFill>
              </a:rPr>
              <a:t>function</a:t>
            </a:r>
          </a:p>
          <a:p>
            <a:r>
              <a:rPr lang="en-US" sz="2800" dirty="0">
                <a:solidFill>
                  <a:srgbClr val="6C7A23"/>
                </a:solidFill>
              </a:rPr>
              <a:t>arguments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F77DF5-8C9D-1543-51AF-276AB293E24F}"/>
              </a:ext>
            </a:extLst>
          </p:cNvPr>
          <p:cNvSpPr/>
          <p:nvPr/>
        </p:nvSpPr>
        <p:spPr>
          <a:xfrm>
            <a:off x="2350962" y="1949922"/>
            <a:ext cx="855406" cy="2710569"/>
          </a:xfrm>
          <a:prstGeom prst="leftBrace">
            <a:avLst>
              <a:gd name="adj1" fmla="val 8333"/>
              <a:gd name="adj2" fmla="val 29686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BABA828-5D62-1AB7-2367-E867004E72C1}"/>
              </a:ext>
            </a:extLst>
          </p:cNvPr>
          <p:cNvSpPr/>
          <p:nvPr/>
        </p:nvSpPr>
        <p:spPr>
          <a:xfrm rot="16200000">
            <a:off x="4783028" y="4267097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45266-E007-6D3A-4A3C-79B76B09C08C}"/>
              </a:ext>
            </a:extLst>
          </p:cNvPr>
          <p:cNvSpPr txBox="1"/>
          <p:nvPr/>
        </p:nvSpPr>
        <p:spPr>
          <a:xfrm>
            <a:off x="3674967" y="5732981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C7A23"/>
                </a:solidFill>
              </a:rPr>
              <a:t>argument names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20AA2-46D8-E87E-6B32-DD0D578C21FE}"/>
              </a:ext>
            </a:extLst>
          </p:cNvPr>
          <p:cNvSpPr txBox="1"/>
          <p:nvPr/>
        </p:nvSpPr>
        <p:spPr>
          <a:xfrm>
            <a:off x="7031490" y="5698056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10E00"/>
                </a:solidFill>
              </a:rPr>
              <a:t>input values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47E0F0E-D644-DF96-89EC-24B7785EA398}"/>
              </a:ext>
            </a:extLst>
          </p:cNvPr>
          <p:cNvSpPr/>
          <p:nvPr/>
        </p:nvSpPr>
        <p:spPr>
          <a:xfrm rot="16200000">
            <a:off x="7635186" y="4277486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AD2C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0A42D-6364-13C6-DEFE-58E5B47614E2}"/>
              </a:ext>
            </a:extLst>
          </p:cNvPr>
          <p:cNvSpPr/>
          <p:nvPr/>
        </p:nvSpPr>
        <p:spPr>
          <a:xfrm>
            <a:off x="3373516" y="1187116"/>
            <a:ext cx="5666959" cy="38203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5C57B-4207-5CE8-CA2C-7100E134C280}"/>
              </a:ext>
            </a:extLst>
          </p:cNvPr>
          <p:cNvSpPr txBox="1"/>
          <p:nvPr/>
        </p:nvSpPr>
        <p:spPr>
          <a:xfrm>
            <a:off x="7031490" y="750695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277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2">
            <a:extLst>
              <a:ext uri="{FF2B5EF4-FFF2-40B4-BE49-F238E27FC236}">
                <a16:creationId xmlns:a16="http://schemas.microsoft.com/office/drawing/2014/main" id="{4B19919F-28A6-7A61-3FC1-608676DAC55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477414" y="5172637"/>
            <a:ext cx="10216" cy="933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4434114" y="-426736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1409700" y="962164"/>
            <a:ext cx="5774227" cy="1567800"/>
            <a:chOff x="1032139" y="519526"/>
            <a:chExt cx="5774227" cy="1796400"/>
          </a:xfrm>
        </p:grpSpPr>
        <p:sp>
          <p:nvSpPr>
            <p:cNvPr id="77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9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5066258" y="962163"/>
            <a:ext cx="6218010" cy="1567988"/>
            <a:chOff x="7508096" y="531883"/>
            <a:chExt cx="6218010" cy="1796616"/>
          </a:xfrm>
        </p:grpSpPr>
        <p:sp>
          <p:nvSpPr>
            <p:cNvPr id="74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6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  <a:stCxn id="77" idx="2"/>
            <a:endCxn id="68" idx="0"/>
          </p:cNvCxnSpPr>
          <p:nvPr/>
        </p:nvCxnSpPr>
        <p:spPr>
          <a:xfrm>
            <a:off x="1477414" y="2529964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1409699" y="3604839"/>
            <a:ext cx="5774226" cy="1567801"/>
            <a:chOff x="1032139" y="4024726"/>
            <a:chExt cx="5774226" cy="1796400"/>
          </a:xfrm>
        </p:grpSpPr>
        <p:sp>
          <p:nvSpPr>
            <p:cNvPr id="67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19"/>
              <a:ext cx="3667164" cy="109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attributable fraction </a:t>
              </a:r>
            </a:p>
          </p:txBody>
        </p:sp>
        <p:sp>
          <p:nvSpPr>
            <p:cNvPr id="68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25">
            <a:extLst>
              <a:ext uri="{FF2B5EF4-FFF2-40B4-BE49-F238E27FC236}">
                <a16:creationId xmlns:a16="http://schemas.microsoft.com/office/drawing/2014/main" id="{1F0A3345-D63F-82CE-CE76-FECF047B256F}"/>
              </a:ext>
            </a:extLst>
          </p:cNvPr>
          <p:cNvGrpSpPr/>
          <p:nvPr/>
        </p:nvGrpSpPr>
        <p:grpSpPr>
          <a:xfrm>
            <a:off x="-1399570" y="6105907"/>
            <a:ext cx="5774400" cy="1567801"/>
            <a:chOff x="1032139" y="6855754"/>
            <a:chExt cx="5774400" cy="1796400"/>
          </a:xfrm>
        </p:grpSpPr>
        <p:sp>
          <p:nvSpPr>
            <p:cNvPr id="62" name="TekstSylinder 26">
              <a:extLst>
                <a:ext uri="{FF2B5EF4-FFF2-40B4-BE49-F238E27FC236}">
                  <a16:creationId xmlns:a16="http://schemas.microsoft.com/office/drawing/2014/main" id="{33BA45CE-BAEB-777B-9B5D-79EEAF4D250E}"/>
                </a:ext>
              </a:extLst>
            </p:cNvPr>
            <p:cNvSpPr txBox="1"/>
            <p:nvPr/>
          </p:nvSpPr>
          <p:spPr>
            <a:xfrm>
              <a:off x="1371600" y="6997014"/>
              <a:ext cx="3418298" cy="10932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Attributable </a:t>
              </a:r>
            </a:p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burden of disease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ktangel 27">
              <a:extLst>
                <a:ext uri="{FF2B5EF4-FFF2-40B4-BE49-F238E27FC236}">
                  <a16:creationId xmlns:a16="http://schemas.microsoft.com/office/drawing/2014/main" id="{C1DA619A-F4E8-A6DE-7C17-15BC7016FD14}"/>
                </a:ext>
              </a:extLst>
            </p:cNvPr>
            <p:cNvSpPr/>
            <p:nvPr/>
          </p:nvSpPr>
          <p:spPr>
            <a:xfrm>
              <a:off x="1032139" y="6855754"/>
              <a:ext cx="5774400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uppe 31">
            <a:extLst>
              <a:ext uri="{FF2B5EF4-FFF2-40B4-BE49-F238E27FC236}">
                <a16:creationId xmlns:a16="http://schemas.microsoft.com/office/drawing/2014/main" id="{903E5834-66FA-1666-F41C-D2495639562B}"/>
              </a:ext>
            </a:extLst>
          </p:cNvPr>
          <p:cNvGrpSpPr/>
          <p:nvPr/>
        </p:nvGrpSpPr>
        <p:grpSpPr>
          <a:xfrm>
            <a:off x="5066258" y="3604621"/>
            <a:ext cx="6218010" cy="1567988"/>
            <a:chOff x="7508096" y="527484"/>
            <a:chExt cx="6218010" cy="1796616"/>
          </a:xfrm>
        </p:grpSpPr>
        <p:sp>
          <p:nvSpPr>
            <p:cNvPr id="59" name="TekstSylinder 32">
              <a:extLst>
                <a:ext uri="{FF2B5EF4-FFF2-40B4-BE49-F238E27FC236}">
                  <a16:creationId xmlns:a16="http://schemas.microsoft.com/office/drawing/2014/main" id="{50DF8534-2461-8E94-A9F7-78155607F148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kstSylinder 33">
              <a:extLst>
                <a:ext uri="{FF2B5EF4-FFF2-40B4-BE49-F238E27FC236}">
                  <a16:creationId xmlns:a16="http://schemas.microsoft.com/office/drawing/2014/main" id="{2E236A63-669F-CD8E-F0D1-FAC64E70C76B}"/>
                </a:ext>
              </a:extLst>
            </p:cNvPr>
            <p:cNvSpPr txBox="1"/>
            <p:nvPr/>
          </p:nvSpPr>
          <p:spPr>
            <a:xfrm>
              <a:off x="7836216" y="684193"/>
              <a:ext cx="3248805" cy="10932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Disease-specific burden of disease*</a:t>
              </a:r>
            </a:p>
          </p:txBody>
        </p:sp>
        <p:sp>
          <p:nvSpPr>
            <p:cNvPr id="61" name="Rektangel 34">
              <a:extLst>
                <a:ext uri="{FF2B5EF4-FFF2-40B4-BE49-F238E27FC236}">
                  <a16:creationId xmlns:a16="http://schemas.microsoft.com/office/drawing/2014/main" id="{F7803CFC-FEA3-13A0-1D28-3FAAEA8F2EFB}"/>
                </a:ext>
              </a:extLst>
            </p:cNvPr>
            <p:cNvSpPr/>
            <p:nvPr/>
          </p:nvSpPr>
          <p:spPr>
            <a:xfrm>
              <a:off x="7508096" y="527484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endParaRPr kumimoji="0" lang="nb-NO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Kobling: vinkel 35">
            <a:extLst>
              <a:ext uri="{FF2B5EF4-FFF2-40B4-BE49-F238E27FC236}">
                <a16:creationId xmlns:a16="http://schemas.microsoft.com/office/drawing/2014/main" id="{043F698F-EF7E-7C32-EACC-54AD5A0FABA3}"/>
              </a:ext>
            </a:extLst>
          </p:cNvPr>
          <p:cNvCxnSpPr>
            <a:cxnSpLocks/>
          </p:cNvCxnSpPr>
          <p:nvPr/>
        </p:nvCxnSpPr>
        <p:spPr>
          <a:xfrm rot="5400000">
            <a:off x="4492831" y="2165654"/>
            <a:ext cx="451913" cy="6465825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9282006" y="1148000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2659135" y="1165126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1DB804D-D90B-8C4D-6BA5-BBE912B3B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2584143" y="4002517"/>
            <a:ext cx="414452" cy="870030"/>
          </a:xfrm>
          <a:prstGeom prst="rect">
            <a:avLst/>
          </a:prstGeom>
        </p:spPr>
      </p:pic>
      <p:pic>
        <p:nvPicPr>
          <p:cNvPr id="86" name="Picture 8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7B7D229F-1537-83EE-05E9-D4B003E42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95" y="3997219"/>
            <a:ext cx="452633" cy="854244"/>
          </a:xfrm>
          <a:prstGeom prst="rect">
            <a:avLst/>
          </a:prstGeom>
        </p:spPr>
      </p:pic>
      <p:pic>
        <p:nvPicPr>
          <p:cNvPr id="87" name="Picture 86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8E3E126-D234-1804-1CB8-6CC152954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62" y="3991246"/>
            <a:ext cx="427123" cy="854246"/>
          </a:xfrm>
          <a:prstGeom prst="rect">
            <a:avLst/>
          </a:prstGeom>
        </p:spPr>
      </p:pic>
      <p:pic>
        <p:nvPicPr>
          <p:cNvPr id="88" name="Picture 8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E1AF76-91EA-2CCC-6073-E53091C2D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8891568" y="3987583"/>
            <a:ext cx="414452" cy="870030"/>
          </a:xfrm>
          <a:prstGeom prst="rect">
            <a:avLst/>
          </a:prstGeom>
        </p:spPr>
      </p:pic>
      <p:pic>
        <p:nvPicPr>
          <p:cNvPr id="89" name="Picture 88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C2E130D9-601B-02E6-B70E-A7A38A765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20" y="3982285"/>
            <a:ext cx="452633" cy="854244"/>
          </a:xfrm>
          <a:prstGeom prst="rect">
            <a:avLst/>
          </a:prstGeom>
        </p:spPr>
      </p:pic>
      <p:pic>
        <p:nvPicPr>
          <p:cNvPr id="90" name="Picture 89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CF08C22-48B5-F2ED-A463-7CDDD32BF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87" y="3976312"/>
            <a:ext cx="427123" cy="854246"/>
          </a:xfrm>
          <a:prstGeom prst="rect">
            <a:avLst/>
          </a:prstGeom>
        </p:spPr>
      </p:pic>
      <p:pic>
        <p:nvPicPr>
          <p:cNvPr id="91" name="Picture 9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D0FDE8C-F211-509F-452B-8C1F85B58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883200" y="3974306"/>
            <a:ext cx="414452" cy="870030"/>
          </a:xfrm>
          <a:prstGeom prst="rect">
            <a:avLst/>
          </a:prstGeom>
        </p:spPr>
      </p:pic>
      <p:pic>
        <p:nvPicPr>
          <p:cNvPr id="92" name="Picture 9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8D0018-1BE1-6F4F-6C8E-2F14009DA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10177821" y="3966359"/>
            <a:ext cx="414452" cy="870030"/>
          </a:xfrm>
          <a:prstGeom prst="rect">
            <a:avLst/>
          </a:prstGeom>
        </p:spPr>
      </p:pic>
      <p:pic>
        <p:nvPicPr>
          <p:cNvPr id="93" name="Picture 9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28F5D7-6D41-8E4E-159C-4701AFDA0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2534708" y="6436176"/>
            <a:ext cx="414452" cy="870030"/>
          </a:xfrm>
          <a:prstGeom prst="rect">
            <a:avLst/>
          </a:prstGeom>
        </p:spPr>
      </p:pic>
      <p:pic>
        <p:nvPicPr>
          <p:cNvPr id="94" name="Picture 93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0EB6AB94-91D5-964A-AF2C-0E7E2451C1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60" y="6430878"/>
            <a:ext cx="452633" cy="854244"/>
          </a:xfrm>
          <a:prstGeom prst="rect">
            <a:avLst/>
          </a:prstGeom>
        </p:spPr>
      </p:pic>
      <p:sp>
        <p:nvSpPr>
          <p:cNvPr id="99" name="TekstSylinder 36">
            <a:extLst>
              <a:ext uri="{FF2B5EF4-FFF2-40B4-BE49-F238E27FC236}">
                <a16:creationId xmlns:a16="http://schemas.microsoft.com/office/drawing/2014/main" id="{CA8B0588-4E16-41EC-42E4-00B573B28D73}"/>
              </a:ext>
            </a:extLst>
          </p:cNvPr>
          <p:cNvSpPr txBox="1"/>
          <p:nvPr/>
        </p:nvSpPr>
        <p:spPr>
          <a:xfrm>
            <a:off x="5066258" y="4743470"/>
            <a:ext cx="76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* YLL, YLD, DALY, # deaths, # cases, …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0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5592830" y="-531580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250984" y="857131"/>
            <a:ext cx="5774227" cy="1567800"/>
            <a:chOff x="1032139" y="519526"/>
            <a:chExt cx="5774227" cy="1796400"/>
          </a:xfrm>
        </p:grpSpPr>
        <p:sp>
          <p:nvSpPr>
            <p:cNvPr id="72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7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6224974" y="857130"/>
            <a:ext cx="6218010" cy="1567988"/>
            <a:chOff x="7508096" y="531883"/>
            <a:chExt cx="6218010" cy="1796616"/>
          </a:xfrm>
        </p:grpSpPr>
        <p:sp>
          <p:nvSpPr>
            <p:cNvPr id="69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1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</p:cNvCxnSpPr>
          <p:nvPr/>
        </p:nvCxnSpPr>
        <p:spPr>
          <a:xfrm>
            <a:off x="2636130" y="2424931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250983" y="3499804"/>
            <a:ext cx="5774226" cy="1567800"/>
            <a:chOff x="1032139" y="4024726"/>
            <a:chExt cx="5774226" cy="1796400"/>
          </a:xfrm>
        </p:grpSpPr>
        <p:sp>
          <p:nvSpPr>
            <p:cNvPr id="62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20"/>
              <a:ext cx="3667164" cy="109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Number of cases due to exposure</a:t>
              </a:r>
            </a:p>
          </p:txBody>
        </p:sp>
        <p:sp>
          <p:nvSpPr>
            <p:cNvPr id="63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10440722" y="1042967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3817851" y="1060093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409B09-66E9-D1F0-1549-A12A43FD3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898396" y="3848231"/>
            <a:ext cx="414452" cy="870030"/>
          </a:xfrm>
          <a:prstGeom prst="rect">
            <a:avLst/>
          </a:prstGeom>
        </p:spPr>
      </p:pic>
      <p:pic>
        <p:nvPicPr>
          <p:cNvPr id="75" name="Picture 74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5763F6D0-3FD9-0CDE-C76A-12AEF3D67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48" y="3842933"/>
            <a:ext cx="452633" cy="854244"/>
          </a:xfrm>
          <a:prstGeom prst="rect">
            <a:avLst/>
          </a:prstGeom>
        </p:spPr>
      </p:pic>
      <p:pic>
        <p:nvPicPr>
          <p:cNvPr id="76" name="Picture 7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3E86172E-2BB2-50BC-0536-AB331DA21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15" y="3836960"/>
            <a:ext cx="427123" cy="8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10</cp:revision>
  <dcterms:created xsi:type="dcterms:W3CDTF">2025-03-12T09:53:53Z</dcterms:created>
  <dcterms:modified xsi:type="dcterms:W3CDTF">2025-03-24T16:29:41Z</dcterms:modified>
</cp:coreProperties>
</file>