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8.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140.xml.rels" ContentType="application/vnd.openxmlformats-package.relationships+xml"/>
  <Override PartName="/ppt/slideLayouts/_rels/slideLayout29.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1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85.xml.rels" ContentType="application/vnd.openxmlformats-package.relationships+xml"/>
  <Override PartName="/ppt/slideLayouts/_rels/slideLayout5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143.xml.rels" ContentType="application/vnd.openxmlformats-package.relationships+xml"/>
  <Override PartName="/ppt/slideLayouts/_rels/slideLayout47.xml.rels" ContentType="application/vnd.openxmlformats-package.relationships+xml"/>
  <Override PartName="/ppt/slideLayouts/_rels/slideLayout91.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23.xml.rels" ContentType="application/vnd.openxmlformats-package.relationships+xml"/>
  <Override PartName="/ppt/slideLayouts/_rels/slideLayout121.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84.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131.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55.xml" ContentType="application/vnd.openxmlformats-officedocument.presentationml.slideLayout+xml"/>
  <Override PartName="/ppt/slideLayouts/slideLayout42.xml" ContentType="application/vnd.openxmlformats-officedocument.presentationml.slideLayout+xml"/>
  <Override PartName="/ppt/slideLayouts/slideLayout134.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40.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141.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54.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53.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52.xml" ContentType="application/vnd.openxmlformats-officedocument.presentationml.slideLayout+xml"/>
  <Override PartName="/ppt/slideLayouts/slideLayout143.xml" ContentType="application/vnd.openxmlformats-officedocument.presentationml.slideLayout+xml"/>
  <Override PartName="/ppt/slideLayouts/slideLayout51.xml" ContentType="application/vnd.openxmlformats-officedocument.presentationml.slideLayout+xml"/>
  <Override PartName="/ppt/slideLayouts/slideLayout142.xml" ContentType="application/vnd.openxmlformats-officedocument.presentationml.slideLayout+xml"/>
  <Override PartName="/ppt/slideLayouts/slideLayout50.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216000" y="812520"/>
            <a:ext cx="7127280" cy="4008960"/>
          </a:xfrm>
          <a:prstGeom prst="rect">
            <a:avLst/>
          </a:prstGeom>
          <a:noFill/>
          <a:ln w="1260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97"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
        <p:nvSpPr>
          <p:cNvPr id="498" name="PlaceHolder 3"/>
          <p:cNvSpPr>
            <a:spLocks noGrp="1"/>
          </p:cNvSpPr>
          <p:nvPr>
            <p:ph type="hdr"/>
          </p:nvPr>
        </p:nvSpPr>
        <p:spPr>
          <a:xfrm>
            <a:off x="0" y="0"/>
            <a:ext cx="3280680" cy="534240"/>
          </a:xfrm>
          <a:prstGeom prst="rect">
            <a:avLst/>
          </a:prstGeom>
          <a:noFill/>
          <a:ln w="12600">
            <a:noFill/>
          </a:ln>
        </p:spPr>
        <p:txBody>
          <a:bodyPr lIns="0" rIns="0" tIns="0" bIns="0" anchor="t">
            <a:noAutofit/>
          </a:bodyPr>
          <a:p>
            <a:endParaRPr b="0" lang="en-US" sz="2400" spc="-1" strike="noStrike">
              <a:latin typeface="Times New Roman"/>
            </a:endParaRPr>
          </a:p>
        </p:txBody>
      </p:sp>
      <p:sp>
        <p:nvSpPr>
          <p:cNvPr id="499" name="PlaceHolder 4"/>
          <p:cNvSpPr>
            <a:spLocks noGrp="1"/>
          </p:cNvSpPr>
          <p:nvPr>
            <p:ph type="dt" idx="37"/>
          </p:nvPr>
        </p:nvSpPr>
        <p:spPr>
          <a:xfrm>
            <a:off x="4278960" y="0"/>
            <a:ext cx="3280680" cy="53424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500" name="PlaceHolder 5"/>
          <p:cNvSpPr>
            <a:spLocks noGrp="1"/>
          </p:cNvSpPr>
          <p:nvPr>
            <p:ph type="ftr" idx="38"/>
          </p:nvPr>
        </p:nvSpPr>
        <p:spPr>
          <a:xfrm>
            <a:off x="0" y="10157400"/>
            <a:ext cx="3280680" cy="534240"/>
          </a:xfrm>
          <a:prstGeom prst="rect">
            <a:avLst/>
          </a:prstGeom>
          <a:noFill/>
          <a:ln w="1260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
        <p:nvSpPr>
          <p:cNvPr id="501" name="PlaceHolder 6"/>
          <p:cNvSpPr>
            <a:spLocks noGrp="1"/>
          </p:cNvSpPr>
          <p:nvPr>
            <p:ph type="sldNum" idx="39"/>
          </p:nvPr>
        </p:nvSpPr>
        <p:spPr>
          <a:xfrm>
            <a:off x="4278960" y="10157400"/>
            <a:ext cx="3280680" cy="534240"/>
          </a:xfrm>
          <a:prstGeom prst="rect">
            <a:avLst/>
          </a:prstGeom>
          <a:noFill/>
          <a:ln w="12600">
            <a:noFill/>
          </a:ln>
        </p:spPr>
        <p:txBody>
          <a:bodyPr lIns="0" rIns="0" tIns="0" bIns="0" anchor="b">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CC992FFF-118A-48A3-8E25-0C9404A14FFD}"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4159EF24-0192-46A3-BE8F-0114FC69F633}"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42" name="PlaceHolder 1"/>
          <p:cNvSpPr>
            <a:spLocks noGrp="1"/>
          </p:cNvSpPr>
          <p:nvPr>
            <p:ph type="sldImg"/>
          </p:nvPr>
        </p:nvSpPr>
        <p:spPr>
          <a:xfrm>
            <a:off x="217440" y="812880"/>
            <a:ext cx="7124760" cy="4008600"/>
          </a:xfrm>
          <a:prstGeom prst="rect">
            <a:avLst/>
          </a:prstGeom>
          <a:ln w="0">
            <a:noFill/>
          </a:ln>
        </p:spPr>
      </p:sp>
      <p:sp>
        <p:nvSpPr>
          <p:cNvPr id="543"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32CA976B-2CD7-4CA4-A5B4-A5381FEED315}"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66" name="PlaceHolder 1"/>
          <p:cNvSpPr>
            <a:spLocks noGrp="1"/>
          </p:cNvSpPr>
          <p:nvPr>
            <p:ph type="sldImg"/>
          </p:nvPr>
        </p:nvSpPr>
        <p:spPr>
          <a:xfrm>
            <a:off x="217440" y="812880"/>
            <a:ext cx="7124760" cy="4008600"/>
          </a:xfrm>
          <a:prstGeom prst="rect">
            <a:avLst/>
          </a:prstGeom>
          <a:ln w="0">
            <a:noFill/>
          </a:ln>
        </p:spPr>
      </p:sp>
      <p:sp>
        <p:nvSpPr>
          <p:cNvPr id="567"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138AF693-562E-4227-8C69-400BA89E0579}"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69" name="PlaceHolder 1"/>
          <p:cNvSpPr>
            <a:spLocks noGrp="1"/>
          </p:cNvSpPr>
          <p:nvPr>
            <p:ph type="sldImg"/>
          </p:nvPr>
        </p:nvSpPr>
        <p:spPr>
          <a:xfrm>
            <a:off x="217440" y="812880"/>
            <a:ext cx="7124760" cy="4008600"/>
          </a:xfrm>
          <a:prstGeom prst="rect">
            <a:avLst/>
          </a:prstGeom>
          <a:ln w="0">
            <a:noFill/>
          </a:ln>
        </p:spPr>
      </p:sp>
      <p:sp>
        <p:nvSpPr>
          <p:cNvPr id="570"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D0AF6847-AA17-48AF-B5A0-CA50FFF75B39}"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72" name="PlaceHolder 1"/>
          <p:cNvSpPr>
            <a:spLocks noGrp="1"/>
          </p:cNvSpPr>
          <p:nvPr>
            <p:ph type="sldImg"/>
          </p:nvPr>
        </p:nvSpPr>
        <p:spPr>
          <a:xfrm>
            <a:off x="217440" y="812880"/>
            <a:ext cx="7124760" cy="4008600"/>
          </a:xfrm>
          <a:prstGeom prst="rect">
            <a:avLst/>
          </a:prstGeom>
          <a:ln w="0">
            <a:noFill/>
          </a:ln>
        </p:spPr>
      </p:sp>
      <p:sp>
        <p:nvSpPr>
          <p:cNvPr id="573"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1D31E1F9-DB4C-4271-A3EF-5866E465E5FC}"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75" name="PlaceHolder 1"/>
          <p:cNvSpPr>
            <a:spLocks noGrp="1"/>
          </p:cNvSpPr>
          <p:nvPr>
            <p:ph type="sldImg"/>
          </p:nvPr>
        </p:nvSpPr>
        <p:spPr>
          <a:xfrm>
            <a:off x="217440" y="812880"/>
            <a:ext cx="7124760" cy="4008600"/>
          </a:xfrm>
          <a:prstGeom prst="rect">
            <a:avLst/>
          </a:prstGeom>
          <a:ln w="0">
            <a:noFill/>
          </a:ln>
        </p:spPr>
      </p:sp>
      <p:sp>
        <p:nvSpPr>
          <p:cNvPr id="576"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FC18028C-9B1B-4F61-8924-74CEAB137778}"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78" name="PlaceHolder 1"/>
          <p:cNvSpPr>
            <a:spLocks noGrp="1"/>
          </p:cNvSpPr>
          <p:nvPr>
            <p:ph type="sldImg"/>
          </p:nvPr>
        </p:nvSpPr>
        <p:spPr>
          <a:xfrm>
            <a:off x="217440" y="812880"/>
            <a:ext cx="7124760" cy="4008600"/>
          </a:xfrm>
          <a:prstGeom prst="rect">
            <a:avLst/>
          </a:prstGeom>
          <a:ln w="0">
            <a:noFill/>
          </a:ln>
        </p:spPr>
      </p:sp>
      <p:sp>
        <p:nvSpPr>
          <p:cNvPr id="579"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F80BED1F-DC0C-45C0-B25D-FBFBB6ACD039}"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81" name="PlaceHolder 1"/>
          <p:cNvSpPr>
            <a:spLocks noGrp="1"/>
          </p:cNvSpPr>
          <p:nvPr>
            <p:ph type="sldImg"/>
          </p:nvPr>
        </p:nvSpPr>
        <p:spPr>
          <a:xfrm>
            <a:off x="217440" y="812880"/>
            <a:ext cx="7124760" cy="4008600"/>
          </a:xfrm>
          <a:prstGeom prst="rect">
            <a:avLst/>
          </a:prstGeom>
          <a:ln w="0">
            <a:noFill/>
          </a:ln>
        </p:spPr>
      </p:sp>
      <p:sp>
        <p:nvSpPr>
          <p:cNvPr id="582"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33E2ED18-0BD1-48C2-B2C9-7A80CE6FBE23}"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84" name="PlaceHolder 1"/>
          <p:cNvSpPr>
            <a:spLocks noGrp="1"/>
          </p:cNvSpPr>
          <p:nvPr>
            <p:ph type="sldImg"/>
          </p:nvPr>
        </p:nvSpPr>
        <p:spPr>
          <a:xfrm>
            <a:off x="217440" y="812880"/>
            <a:ext cx="7124760" cy="4008600"/>
          </a:xfrm>
          <a:prstGeom prst="rect">
            <a:avLst/>
          </a:prstGeom>
          <a:ln w="0">
            <a:noFill/>
          </a:ln>
        </p:spPr>
      </p:sp>
      <p:sp>
        <p:nvSpPr>
          <p:cNvPr id="585"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EF2D25F8-B0EB-40E5-9DB2-0A2F22451CD0}"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45" name="PlaceHolder 1"/>
          <p:cNvSpPr>
            <a:spLocks noGrp="1"/>
          </p:cNvSpPr>
          <p:nvPr>
            <p:ph type="sldImg"/>
          </p:nvPr>
        </p:nvSpPr>
        <p:spPr>
          <a:xfrm>
            <a:off x="217440" y="812880"/>
            <a:ext cx="7124760" cy="4008600"/>
          </a:xfrm>
          <a:prstGeom prst="rect">
            <a:avLst/>
          </a:prstGeom>
          <a:ln w="0">
            <a:noFill/>
          </a:ln>
        </p:spPr>
      </p:sp>
      <p:sp>
        <p:nvSpPr>
          <p:cNvPr id="546"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5571F3F9-A70F-4898-B1D9-B1BE7C2BB16F}"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48" name="PlaceHolder 1"/>
          <p:cNvSpPr>
            <a:spLocks noGrp="1"/>
          </p:cNvSpPr>
          <p:nvPr>
            <p:ph type="sldImg"/>
          </p:nvPr>
        </p:nvSpPr>
        <p:spPr>
          <a:xfrm>
            <a:off x="217440" y="812880"/>
            <a:ext cx="7124760" cy="4008600"/>
          </a:xfrm>
          <a:prstGeom prst="rect">
            <a:avLst/>
          </a:prstGeom>
          <a:ln w="0">
            <a:noFill/>
          </a:ln>
        </p:spPr>
      </p:sp>
      <p:sp>
        <p:nvSpPr>
          <p:cNvPr id="549"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A8235371-BECC-4F5F-9174-49E5436DDCAA}"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51" name="PlaceHolder 1"/>
          <p:cNvSpPr>
            <a:spLocks noGrp="1"/>
          </p:cNvSpPr>
          <p:nvPr>
            <p:ph type="sldImg"/>
          </p:nvPr>
        </p:nvSpPr>
        <p:spPr>
          <a:xfrm>
            <a:off x="217440" y="812880"/>
            <a:ext cx="7124760" cy="4008600"/>
          </a:xfrm>
          <a:prstGeom prst="rect">
            <a:avLst/>
          </a:prstGeom>
          <a:ln w="0">
            <a:noFill/>
          </a:ln>
        </p:spPr>
      </p:sp>
      <p:sp>
        <p:nvSpPr>
          <p:cNvPr id="552"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2E93488D-28C8-4B64-B251-4F53453EEB12}"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54" name="PlaceHolder 1"/>
          <p:cNvSpPr>
            <a:spLocks noGrp="1"/>
          </p:cNvSpPr>
          <p:nvPr>
            <p:ph type="sldImg"/>
          </p:nvPr>
        </p:nvSpPr>
        <p:spPr>
          <a:xfrm>
            <a:off x="217440" y="812880"/>
            <a:ext cx="7124760" cy="4008600"/>
          </a:xfrm>
          <a:prstGeom prst="rect">
            <a:avLst/>
          </a:prstGeom>
          <a:ln w="0">
            <a:noFill/>
          </a:ln>
        </p:spPr>
      </p:sp>
      <p:sp>
        <p:nvSpPr>
          <p:cNvPr id="555"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11F7E18C-8CFB-4D77-9B70-0E6A320B9B08}"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57" name="PlaceHolder 1"/>
          <p:cNvSpPr>
            <a:spLocks noGrp="1"/>
          </p:cNvSpPr>
          <p:nvPr>
            <p:ph type="sldImg"/>
          </p:nvPr>
        </p:nvSpPr>
        <p:spPr>
          <a:xfrm>
            <a:off x="217440" y="812880"/>
            <a:ext cx="7124760" cy="4008600"/>
          </a:xfrm>
          <a:prstGeom prst="rect">
            <a:avLst/>
          </a:prstGeom>
          <a:ln w="0">
            <a:noFill/>
          </a:ln>
        </p:spPr>
      </p:sp>
      <p:sp>
        <p:nvSpPr>
          <p:cNvPr id="558"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4296D91E-A30B-4443-9220-C17CD3C75D3A}"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60" name="PlaceHolder 1"/>
          <p:cNvSpPr>
            <a:spLocks noGrp="1"/>
          </p:cNvSpPr>
          <p:nvPr>
            <p:ph type="sldImg"/>
          </p:nvPr>
        </p:nvSpPr>
        <p:spPr>
          <a:xfrm>
            <a:off x="217440" y="812880"/>
            <a:ext cx="7124760" cy="4008600"/>
          </a:xfrm>
          <a:prstGeom prst="rect">
            <a:avLst/>
          </a:prstGeom>
          <a:ln w="0">
            <a:noFill/>
          </a:ln>
        </p:spPr>
      </p:sp>
      <p:sp>
        <p:nvSpPr>
          <p:cNvPr id="561"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Slide Number Placeholder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buNone/>
            </a:pPr>
            <a:fld id="{0B66A36F-762C-407C-9B6D-F1A190C18236}" type="slidenum">
              <a:rPr b="0" lang="en-US" sz="1400" spc="-1" strike="noStrike">
                <a:solidFill>
                  <a:srgbClr val="000000"/>
                </a:solidFill>
                <a:latin typeface="Times New Roman"/>
                <a:ea typeface="DejaVu Sans"/>
              </a:rPr>
              <a:t>&lt;number&gt;</a:t>
            </a:fld>
            <a:endParaRPr b="0" lang="en-US" sz="1400" spc="-1" strike="noStrike">
              <a:latin typeface="Arial"/>
            </a:endParaRPr>
          </a:p>
        </p:txBody>
      </p:sp>
      <p:sp>
        <p:nvSpPr>
          <p:cNvPr id="563" name="PlaceHolder 1"/>
          <p:cNvSpPr>
            <a:spLocks noGrp="1"/>
          </p:cNvSpPr>
          <p:nvPr>
            <p:ph type="sldImg"/>
          </p:nvPr>
        </p:nvSpPr>
        <p:spPr>
          <a:xfrm>
            <a:off x="217440" y="812880"/>
            <a:ext cx="7124760" cy="4008600"/>
          </a:xfrm>
          <a:prstGeom prst="rect">
            <a:avLst/>
          </a:prstGeom>
          <a:ln w="0">
            <a:noFill/>
          </a:ln>
        </p:spPr>
      </p:sp>
      <p:sp>
        <p:nvSpPr>
          <p:cNvPr id="564"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256D150-04B0-4630-B6F8-B614BB857CF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A1C4BA-2393-41A7-96E0-2FC1F9856C8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B1C267FF-EAC1-472E-B534-DECDFAFF2354}"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FFC98598-5F0E-4CF6-8C9C-57AFF7C9A724}"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DE9B7707-61B1-433D-A5AF-94B75D9C6C9D}"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4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4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4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AFB00C05-9CB6-4F9B-9FE1-F6250CC7FF67}"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5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5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52"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B156CA11-1482-4489-9A30-667B51789D3A}"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5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5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56"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0519396B-69F5-40CF-83C2-A406504D950E}"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58"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59"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E1820391-8410-4EB4-B8F4-3C5632587C35}"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6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4"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C6D782D9-80E6-4348-ADC2-82F12BD3FF11}" type="slidenum">
              <a:t>&lt;#&gt;</a:t>
            </a:fld>
          </a:p>
        </p:txBody>
      </p:sp>
      <p:sp>
        <p:nvSpPr>
          <p:cNvPr id="9" name="PlaceHolder 8"/>
          <p:cNvSpPr>
            <a:spLocks noGrp="1"/>
          </p:cNvSpPr>
          <p:nvPr>
            <p:ph type="dt" idx="25"/>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66"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7"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8"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9"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70"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71"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95D0B755-81ED-47D4-89F7-78B8C48FEFF9}" type="slidenum">
              <a:t>&lt;#&gt;</a:t>
            </a:fld>
          </a:p>
        </p:txBody>
      </p:sp>
      <p:sp>
        <p:nvSpPr>
          <p:cNvPr id="11" name="PlaceHolder 10"/>
          <p:cNvSpPr>
            <a:spLocks noGrp="1"/>
          </p:cNvSpPr>
          <p:nvPr>
            <p:ph type="dt" idx="25"/>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2C3F7DB-A7D6-4238-8989-DEF2B4B4B32D}"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B5374B-1468-43CA-A841-3EC0DFFC232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7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8412FAFC-8D60-46F4-8C38-6F3605F2BDBF}"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8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841F13CC-0AD5-4822-8ECE-A668347113A2}"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8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D617BA5E-2768-426F-AD93-EE5F3C00AEFC}" type="slidenum">
              <a:t>&lt;#&gt;</a:t>
            </a:fld>
          </a:p>
        </p:txBody>
      </p:sp>
      <p:sp>
        <p:nvSpPr>
          <p:cNvPr id="7" name="PlaceHolder 6"/>
          <p:cNvSpPr>
            <a:spLocks noGrp="1"/>
          </p:cNvSpPr>
          <p:nvPr>
            <p:ph type="dt" idx="28"/>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7C54C4DE-58F1-48A2-B36A-620D7FD7044A}"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7894FB8E-5006-4F5E-96EE-F98F1145B8EA}"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8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9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84B2EB19-C5F8-4B51-891D-F391620AA790}"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9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9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9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6475A7AB-578C-4103-9DE2-B6582B27FDF1}"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9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9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9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EA0EB359-F8D2-4C1B-BF07-375DC59FB0C9}"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0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FF8BB859-EEC9-478F-8C66-4BEB5515F5D0}" type="slidenum">
              <a:t>&lt;#&gt;</a:t>
            </a:fld>
          </a:p>
        </p:txBody>
      </p:sp>
      <p:sp>
        <p:nvSpPr>
          <p:cNvPr id="7" name="PlaceHolder 6"/>
          <p:cNvSpPr>
            <a:spLocks noGrp="1"/>
          </p:cNvSpPr>
          <p:nvPr>
            <p:ph type="dt" idx="28"/>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0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3CC107E8-8E1B-402E-91F2-D072A1EB4A9F}" type="slidenum">
              <a:t>&lt;#&gt;</a:t>
            </a:fld>
          </a:p>
        </p:txBody>
      </p:sp>
      <p:sp>
        <p:nvSpPr>
          <p:cNvPr id="9" name="PlaceHolder 8"/>
          <p:cNvSpPr>
            <a:spLocks noGrp="1"/>
          </p:cNvSpPr>
          <p:nvPr>
            <p:ph type="dt" idx="28"/>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1070074-7265-4B6E-A7C1-14CA3F779F6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0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0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1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1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1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1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9F0CF3CC-2E95-4B46-A623-19E3CC1B3914}" type="slidenum">
              <a:t>&lt;#&gt;</a:t>
            </a:fld>
          </a:p>
        </p:txBody>
      </p:sp>
      <p:sp>
        <p:nvSpPr>
          <p:cNvPr id="11" name="PlaceHolder 10"/>
          <p:cNvSpPr>
            <a:spLocks noGrp="1"/>
          </p:cNvSpPr>
          <p:nvPr>
            <p:ph type="dt" idx="28"/>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A568938-255D-4903-988A-42B5ABAF10EE}"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2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AAEC3C07-C2D1-4C1B-8A13-10B81C06AADC}"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2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40CADCDB-E0D0-4803-8662-1A5AB027DD05}"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2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2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DD5E7EF9-72B0-46CB-820E-CDDBF8550FC2}" type="slidenum">
              <a:t>&lt;#&gt;</a:t>
            </a:fld>
          </a:p>
        </p:txBody>
      </p:sp>
      <p:sp>
        <p:nvSpPr>
          <p:cNvPr id="7" name="PlaceHolder 6"/>
          <p:cNvSpPr>
            <a:spLocks noGrp="1"/>
          </p:cNvSpPr>
          <p:nvPr>
            <p:ph type="dt" idx="31"/>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DDEFF33E-A35D-488D-855C-6783FD9DD2AE}"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CB0DCEF2-B900-408A-A5AB-BA496B61FB0B}"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2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3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3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B3E77ABE-369E-4545-B343-8D2D395F472D}"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3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3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3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5AF6584B-8602-43B0-BC54-010483C21629}"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3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3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3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4F2FC85F-E39B-4786-A595-810838625F30}"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D18477E-CAF2-414E-AFBD-36313493476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4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4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2D109317-C8FA-4273-8C22-D448D97FAE36}" type="slidenum">
              <a:t>&lt;#&gt;</a:t>
            </a:fld>
          </a:p>
        </p:txBody>
      </p:sp>
      <p:sp>
        <p:nvSpPr>
          <p:cNvPr id="7" name="PlaceHolder 6"/>
          <p:cNvSpPr>
            <a:spLocks noGrp="1"/>
          </p:cNvSpPr>
          <p:nvPr>
            <p:ph type="dt" idx="31"/>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4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4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2"/>
          </p:nvPr>
        </p:nvSpPr>
        <p:spPr/>
        <p:txBody>
          <a:bodyPr/>
          <a:p>
            <a:r>
              <a:t>Footer</a:t>
            </a:r>
          </a:p>
        </p:txBody>
      </p:sp>
      <p:sp>
        <p:nvSpPr>
          <p:cNvPr id="8" name="PlaceHolder 7"/>
          <p:cNvSpPr>
            <a:spLocks noGrp="1"/>
          </p:cNvSpPr>
          <p:nvPr>
            <p:ph type="sldNum" idx="33"/>
          </p:nvPr>
        </p:nvSpPr>
        <p:spPr/>
        <p:txBody>
          <a:bodyPr/>
          <a:p>
            <a:fld id="{8B27E5BF-4F47-419D-8178-2A1CCF8276C0}" type="slidenum">
              <a:t>&lt;#&gt;</a:t>
            </a:fld>
          </a:p>
        </p:txBody>
      </p:sp>
      <p:sp>
        <p:nvSpPr>
          <p:cNvPr id="9" name="PlaceHolder 8"/>
          <p:cNvSpPr>
            <a:spLocks noGrp="1"/>
          </p:cNvSpPr>
          <p:nvPr>
            <p:ph type="dt" idx="31"/>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4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5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5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5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5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5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2"/>
          </p:nvPr>
        </p:nvSpPr>
        <p:spPr/>
        <p:txBody>
          <a:bodyPr/>
          <a:p>
            <a:r>
              <a:t>Footer</a:t>
            </a:r>
          </a:p>
        </p:txBody>
      </p:sp>
      <p:sp>
        <p:nvSpPr>
          <p:cNvPr id="10" name="PlaceHolder 9"/>
          <p:cNvSpPr>
            <a:spLocks noGrp="1"/>
          </p:cNvSpPr>
          <p:nvPr>
            <p:ph type="sldNum" idx="33"/>
          </p:nvPr>
        </p:nvSpPr>
        <p:spPr/>
        <p:txBody>
          <a:bodyPr/>
          <a:p>
            <a:fld id="{18F989D5-22DF-406B-BC5E-5CF4BFEB8415}" type="slidenum">
              <a:t>&lt;#&gt;</a:t>
            </a:fld>
          </a:p>
        </p:txBody>
      </p:sp>
      <p:sp>
        <p:nvSpPr>
          <p:cNvPr id="11" name="PlaceHolder 10"/>
          <p:cNvSpPr>
            <a:spLocks noGrp="1"/>
          </p:cNvSpPr>
          <p:nvPr>
            <p:ph type="dt" idx="31"/>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8BDCC040-B130-4822-94F2-8012DD920993}"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61"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003835D7-858A-40A1-93FB-0EB527EA2B28}"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ADD60546-3165-4C44-9F20-69CB4871B7FB}"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6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6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4342F020-BE5B-4945-92F4-81A6E0E28FAA}"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E5704A8C-D0F9-4D95-A449-5473497E4277}" type="slidenum">
              <a:t>&lt;#&gt;</a:t>
            </a:fld>
          </a:p>
        </p:txBody>
      </p:sp>
      <p:sp>
        <p:nvSpPr>
          <p:cNvPr id="5" name="PlaceHolder 4"/>
          <p:cNvSpPr>
            <a:spLocks noGrp="1"/>
          </p:cNvSpPr>
          <p:nvPr>
            <p:ph type="dt" idx="34"/>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F16D209A-D436-446F-BC4B-494CD36C36DC}" type="slidenum">
              <a:t>&lt;#&gt;</a:t>
            </a:fld>
          </a:p>
        </p:txBody>
      </p:sp>
      <p:sp>
        <p:nvSpPr>
          <p:cNvPr id="5" name="PlaceHolder 4"/>
          <p:cNvSpPr>
            <a:spLocks noGrp="1"/>
          </p:cNvSpPr>
          <p:nvPr>
            <p:ph type="dt" idx="34"/>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7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7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7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6422AFD3-3686-454C-BB49-0A3BCC95F6AB}"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1497E99-8A69-4B7B-9056-8834D52AE6F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7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7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76"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EA81E7EA-CBDC-401D-8EC9-96B4D100B33D}"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1FBCE374-A9CE-4511-A822-C4D48774D397}"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82"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E86E088E-FCE7-4710-8538-57606A6E68E8}"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88"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5"/>
          </p:nvPr>
        </p:nvSpPr>
        <p:spPr/>
        <p:txBody>
          <a:bodyPr/>
          <a:p>
            <a:r>
              <a:t>Footer</a:t>
            </a:r>
          </a:p>
        </p:txBody>
      </p:sp>
      <p:sp>
        <p:nvSpPr>
          <p:cNvPr id="8" name="PlaceHolder 7"/>
          <p:cNvSpPr>
            <a:spLocks noGrp="1"/>
          </p:cNvSpPr>
          <p:nvPr>
            <p:ph type="sldNum" idx="36"/>
          </p:nvPr>
        </p:nvSpPr>
        <p:spPr/>
        <p:txBody>
          <a:bodyPr/>
          <a:p>
            <a:fld id="{4E51B0EB-7D8E-44DB-9D44-2AE8F9115ED8}" type="slidenum">
              <a:t>&lt;#&gt;</a:t>
            </a:fld>
          </a:p>
        </p:txBody>
      </p:sp>
      <p:sp>
        <p:nvSpPr>
          <p:cNvPr id="9" name="PlaceHolder 8"/>
          <p:cNvSpPr>
            <a:spLocks noGrp="1"/>
          </p:cNvSpPr>
          <p:nvPr>
            <p:ph type="dt" idx="34"/>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90"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92"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93"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94"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495"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5"/>
          </p:nvPr>
        </p:nvSpPr>
        <p:spPr/>
        <p:txBody>
          <a:bodyPr/>
          <a:p>
            <a:r>
              <a:t>Footer</a:t>
            </a:r>
          </a:p>
        </p:txBody>
      </p:sp>
      <p:sp>
        <p:nvSpPr>
          <p:cNvPr id="10" name="PlaceHolder 9"/>
          <p:cNvSpPr>
            <a:spLocks noGrp="1"/>
          </p:cNvSpPr>
          <p:nvPr>
            <p:ph type="sldNum" idx="36"/>
          </p:nvPr>
        </p:nvSpPr>
        <p:spPr/>
        <p:txBody>
          <a:bodyPr/>
          <a:p>
            <a:fld id="{EA28E81F-FD9B-45AD-986F-7399BBA86FA6}" type="slidenum">
              <a:t>&lt;#&gt;</a:t>
            </a:fld>
          </a:p>
        </p:txBody>
      </p:sp>
      <p:sp>
        <p:nvSpPr>
          <p:cNvPr id="11" name="PlaceHolder 10"/>
          <p:cNvSpPr>
            <a:spLocks noGrp="1"/>
          </p:cNvSpPr>
          <p:nvPr>
            <p:ph type="dt" idx="3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1BA9B01-C1F9-4A63-B029-19FB24D1439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C20F74-1D24-408C-A0DB-F4C5AD0D14C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4B4E702-E2DD-4692-86A7-D02D60881DB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88F600A-5303-4CD0-8DD5-956E2C0CF15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27163F-2514-41CB-ABA8-AB16202F85D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7913277-A50E-46C4-B28C-2554AD57E08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349BCF-F5D3-4278-8A6A-4FF2B77D54B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D8F89DE-5C2E-475D-AF5C-3C1E6CCB25A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143C87C-38CA-4BC9-8F22-F96DE76B818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1F6F12B-8FDE-4A03-84BE-82709172F9D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9"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80"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82650F4-F844-42E3-92E1-5C4FACD7410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18587DE-6472-4ACA-9950-C46C533A96B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651F644-4AE9-4870-B89E-09E314A8A5FF}"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3B8F0F6-2C97-4D74-B0E3-3E50187C83C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2D2EDD3-B3AE-4EF8-BCDB-21809F50099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D5D92EE-DCD6-4E78-A5DB-6480B2BFF85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71BDC77-738A-42E1-8FFD-7A0E50C47C4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8552A5B-500C-49F1-8797-CC072A48121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B21B55E-4A00-46FF-98FF-A9933AD4EE9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BC2A774-51BC-4E11-8A13-7055F0FF81D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233107B-C403-46E1-B7A0-15C8F118B3D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79A1A93-3916-4A40-B1F1-E172A6D32DE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BFB8780-B2A7-4A73-BB1C-E84F6F36BCFB}"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20"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21"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126D61B-D8D8-4EA5-B9B7-A5A9825181E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89EED47-6EBA-4305-94E1-6CAAF4B5B1E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18C7BB1-B3DF-43D8-93AB-4F10ECAE60F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EAD4B23-999E-4F30-9C65-E1F4EEF0B22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7A4B18B-301C-462E-86A5-D72D81877E8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1D6A7DC-C67C-48D7-8E35-3875D2F7FD1E}"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34FE6BD-15F6-4165-8520-2BFDD499906B}"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B941057-A8ED-42F6-9C78-BB27F73A4AB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269B75F-6B5A-475B-BF57-0B44704F240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B9428CC-8C94-4F4D-807C-390E4BD42C1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E948297-B07E-411E-9A2A-39465C16EA3C}"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2F793B4-0408-446A-BC49-D002B0D1005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5"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D65AD44D-CFCE-4DC4-8BE0-DE11E1404C71}"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60"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61"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62"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95BF17D5-5CDD-4D15-9EB2-735B9D31B112}"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7077199-FDB4-437C-88AD-E727E9EE107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62EDE5D-F314-4E8E-8E51-A5916203710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E9020471-C5BD-4681-8377-44BF33F7F82F}"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9804248-FB74-4536-AED3-F24016214D89}"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40342531-EC06-4CEF-BE97-050B50D0B8D6}"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B27C54FF-917E-4C5A-AAFC-C9D9B6D4F951}"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3EE96E33-3E85-4858-B81F-A2B21A422F6B}"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EA18E50-352D-438F-AEC7-13815308DB17}"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C690AE2-D3D5-4E0A-BA0A-D758A39541E9}"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8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7DD437D1-961C-418F-9FBD-617AD9ABCD29}"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9472C50-6365-4374-907B-0D83872E97E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9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DED93499-E269-4B16-BC40-E29809B832FF}"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C2FBD26-2090-49C2-8C6A-9DDA3497F9E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0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0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0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0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9F4B966E-7B30-4AAF-8F25-D2C6B75BEAA2}"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2F7CB19-CC01-40C2-B634-B88A8EF98F16}"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14"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5AA9F25-3539-4457-894E-6B221DDC65CF}"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9C8BDBF4-14CD-41D5-8D4F-E3A8BC5BC5FE}"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616ED29-BC18-4663-86BF-F1E8B0FAA777}"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1A0B4B58-B12E-469A-9436-593D5CC9454B}"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CAF73AE3-307D-46E5-A2DE-84F432B4B1EF}"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492A7583-1FE0-486C-8D97-D773CCC38034}"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8BDD2384-B8B8-49FE-8EAB-C51FFF5DCAFC}"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94B585F0-9B37-453D-9ADD-C8209F49045F}"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7C93D7E-EFA9-47CD-85E6-31EAF9E4CD3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92B217A-D6F0-4B5E-AE03-B8FA8CF265EF}"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3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1"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67276009-008B-4773-9EE9-680AEC54FD2E}"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6"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7"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8"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F1BB20C7-864A-4E6D-A183-386750BA9653}"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0537526-1987-4670-9469-34DBA7635B7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83569A8F-B347-4410-8EF9-CFDD8A5A885F}"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8E2A4433-16DC-4B60-957D-10910343C314}"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5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5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B039A5DE-5739-4C11-89FD-65BE405474AA}"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B1B203AF-DEA7-4C32-9D2B-616BEED55775}"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E0ADEDFF-7321-4C2D-8667-BD9FBCB357DA}"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6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E524E388-C6C8-416A-A8E8-EFB9F08E5B36}"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A5FC02-2F61-49CC-A0C0-4BEF4118D70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6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26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69"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2729BFF7-76B2-4CFA-962C-92DBDC8BB8D2}"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7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7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73"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5B218880-8E44-4416-88C9-B342360DAF1F}"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75"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76"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5B518865-AC4A-4C62-BE2A-168497A12974}"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1"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232D297A-9B68-4D8E-A067-9F355F12AB92}"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4"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5"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6"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7"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88"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855886F6-38DB-4F03-933A-52C0836B469C}"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899F85AB-E3D2-4CF7-9875-7344DAB706E2}"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88A4C7B4-362B-4EC6-9F4B-538F8EA45381}"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94B8FEED-6B1F-4B64-A6D7-4DEF2DAA9512}"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0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6654A8E8-FA86-4726-B45D-2A8580096999}"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054B247C-52F1-449E-ABA2-03B0E41CE03F}"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4F528E-1A01-42EB-B1FF-188A3612026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73352EEE-D53D-4E02-BBBD-56D5FF098FD3}"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0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8D1FA532-68B7-4B5A-AFBF-631EB3874885}"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1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BA8342E1-B966-4C3C-93A1-2661858C9506}"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1BFA4145-201D-4233-B834-D9E6D750E60A}"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1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1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D925BCCA-3C92-4266-9EAF-148352BDDF6A}"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9D22D938-1983-44E1-96A3-79AAF912C7B0}" type="slidenum">
              <a:t>&lt;#&gt;</a:t>
            </a:fld>
          </a:p>
        </p:txBody>
      </p:sp>
      <p:sp>
        <p:nvSpPr>
          <p:cNvPr id="9" name="PlaceHolder 8"/>
          <p:cNvSpPr>
            <a:spLocks noGrp="1"/>
          </p:cNvSpPr>
          <p:nvPr>
            <p:ph type="dt" idx="22"/>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2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32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CB389B2D-DD43-4C30-9306-CB5412CB4611}" type="slidenum">
              <a:t>&lt;#&gt;</a:t>
            </a:fld>
          </a:p>
        </p:txBody>
      </p:sp>
      <p:sp>
        <p:nvSpPr>
          <p:cNvPr id="11" name="PlaceHolder 10"/>
          <p:cNvSpPr>
            <a:spLocks noGrp="1"/>
          </p:cNvSpPr>
          <p:nvPr>
            <p:ph type="dt" idx="22"/>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961653B-18D4-425C-A316-EB840BF5D201}"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37"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7D8519F-5B6E-4D89-A925-210287103AA6}"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endParaRPr b="0" lang="en-US" sz="4400" spc="-1" strike="noStrike">
              <a:latin typeface="Arial"/>
            </a:endParaRPr>
          </a:p>
        </p:txBody>
      </p:sp>
      <p:sp>
        <p:nvSpPr>
          <p:cNvPr id="339"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DA86AE38-406F-4732-9F21-199CDDA9E011}" type="slidenum">
              <a:t>&lt;#&gt;</a:t>
            </a:fld>
          </a:p>
        </p:txBody>
      </p:sp>
      <p:sp>
        <p:nvSpPr>
          <p:cNvPr id="6" name="PlaceHolder 5"/>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buNone/>
            </a:pP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12600">
            <a:noFill/>
          </a:ln>
        </p:spPr>
        <p:txBody>
          <a:bodyPr lIns="0" rIns="0" tIns="0" bIns="0" anchor="t">
            <a:normAutofit/>
          </a:bodyPr>
          <a:p>
            <a:pPr marL="432000" indent="-324000">
              <a:lnSpc>
                <a:spcPct val="100000"/>
              </a:lnSpc>
              <a:spcBef>
                <a:spcPts val="1414"/>
              </a:spcBef>
              <a:buClr>
                <a:srgbClr val="000000"/>
              </a:buClr>
              <a:buSzPct val="45000"/>
              <a:buFont typeface="Wingdings" charset="2"/>
              <a:buChar char=""/>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7F7D7B9A-5B27-4628-BFDB-BED2B6A9916A}"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algn="ctr">
              <a:lnSpc>
                <a:spcPct val="100000"/>
              </a:lnSpc>
              <a:buNone/>
            </a:pPr>
            <a:r>
              <a:rPr b="0" lang="en-US" sz="3200" spc="-1" strike="noStrike">
                <a:solidFill>
                  <a:srgbClr val="000000"/>
                </a:solidFill>
                <a:latin typeface="Arial"/>
              </a:rPr>
              <a:t>Click to edit Master title style</a:t>
            </a:r>
            <a:endParaRPr b="0" lang="en-US" sz="3200" spc="-1" strike="noStrike">
              <a:latin typeface="Arial"/>
            </a:endParaRPr>
          </a:p>
        </p:txBody>
      </p:sp>
      <p:sp>
        <p:nvSpPr>
          <p:cNvPr id="373"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algn="ctr">
              <a:buNone/>
            </a:pPr>
            <a:endParaRPr b="0" lang="en-US" sz="4400" spc="-1" strike="noStrike">
              <a:latin typeface="Arial"/>
            </a:endParaRPr>
          </a:p>
        </p:txBody>
      </p:sp>
      <p:sp>
        <p:nvSpPr>
          <p:cNvPr id="374"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Bef>
                <a:spcPts val="1414"/>
              </a:spcBef>
              <a:buClr>
                <a:srgbClr val="000000"/>
              </a:buClr>
              <a:buSzPct val="45000"/>
              <a:buFont typeface="Wingdings" charset="2"/>
              <a:buChar char=""/>
            </a:pPr>
            <a:r>
              <a:rPr b="0" lang="en-US" sz="1600" spc="-1" strike="noStrike">
                <a:solidFill>
                  <a:srgbClr val="000000"/>
                </a:solidFill>
                <a:latin typeface="Arial"/>
              </a:rPr>
              <a:t>Edit Master text styles</a:t>
            </a:r>
            <a:endParaRPr b="0" lang="en-US" sz="1600" spc="-1" strike="noStrike">
              <a:latin typeface="Arial"/>
            </a:endParaRPr>
          </a:p>
        </p:txBody>
      </p:sp>
      <p:sp>
        <p:nvSpPr>
          <p:cNvPr id="375" name="PlaceHolder 4"/>
          <p:cNvSpPr>
            <a:spLocks noGrp="1"/>
          </p:cNvSpPr>
          <p:nvPr>
            <p:ph type="dt" idx="28"/>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376" name="PlaceHolder 5"/>
          <p:cNvSpPr>
            <a:spLocks noGrp="1"/>
          </p:cNvSpPr>
          <p:nvPr>
            <p:ph type="ftr" idx="29"/>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377" name="PlaceHolder 6"/>
          <p:cNvSpPr>
            <a:spLocks noGrp="1"/>
          </p:cNvSpPr>
          <p:nvPr>
            <p:ph type="sldNum" idx="30"/>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D005B498-C032-467D-91D9-FD70A0E38447}"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415" name="PlaceHolder 2"/>
          <p:cNvSpPr>
            <a:spLocks noGrp="1"/>
          </p:cNvSpPr>
          <p:nvPr>
            <p:ph type="body"/>
          </p:nvPr>
        </p:nvSpPr>
        <p:spPr>
          <a:xfrm>
            <a:off x="504000" y="1326600"/>
            <a:ext cx="9071640" cy="3288240"/>
          </a:xfrm>
          <a:prstGeom prst="rect">
            <a:avLst/>
          </a:prstGeom>
          <a:noFill/>
          <a:ln w="12600">
            <a:noFill/>
          </a:ln>
        </p:spPr>
        <p:txBody>
          <a:bodyPr lIns="0" rIns="0" tIns="0" bIns="0" anchor="t" vert="eaVert">
            <a:normAutofit/>
          </a:bodyPr>
          <a:p>
            <a:pPr marL="432000" indent="-324000">
              <a:lnSpc>
                <a:spcPct val="100000"/>
              </a:lnSpc>
              <a:spcBef>
                <a:spcPts val="1414"/>
              </a:spcBef>
              <a:buClr>
                <a:srgbClr val="000000"/>
              </a:buClr>
              <a:buSzPct val="45000"/>
              <a:buFont typeface="Wingdings" charset="2"/>
              <a:buChar char=""/>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latin typeface="Arial"/>
            </a:endParaRPr>
          </a:p>
        </p:txBody>
      </p:sp>
      <p:sp>
        <p:nvSpPr>
          <p:cNvPr id="416" name="PlaceHolder 3"/>
          <p:cNvSpPr>
            <a:spLocks noGrp="1"/>
          </p:cNvSpPr>
          <p:nvPr>
            <p:ph type="dt" idx="31"/>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417" name="PlaceHolder 4"/>
          <p:cNvSpPr>
            <a:spLocks noGrp="1"/>
          </p:cNvSpPr>
          <p:nvPr>
            <p:ph type="ftr" idx="32"/>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418" name="PlaceHolder 5"/>
          <p:cNvSpPr>
            <a:spLocks noGrp="1"/>
          </p:cNvSpPr>
          <p:nvPr>
            <p:ph type="sldNum" idx="33"/>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BB8E2024-F826-4D9D-8927-4B99D654D8BC}"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225360"/>
            <a:ext cx="2266920" cy="4389480"/>
          </a:xfrm>
          <a:prstGeom prst="rect">
            <a:avLst/>
          </a:prstGeom>
          <a:noFill/>
          <a:ln w="12600">
            <a:noFill/>
          </a:ln>
        </p:spPr>
        <p:txBody>
          <a:bodyPr lIns="0" rIns="0" tIns="0" bIns="0" anchor="ctr" anchorCtr="1" vert="eaVert">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456" name="PlaceHolder 2"/>
          <p:cNvSpPr>
            <a:spLocks noGrp="1"/>
          </p:cNvSpPr>
          <p:nvPr>
            <p:ph type="body"/>
          </p:nvPr>
        </p:nvSpPr>
        <p:spPr>
          <a:xfrm>
            <a:off x="503280" y="225360"/>
            <a:ext cx="6653160" cy="4389480"/>
          </a:xfrm>
          <a:prstGeom prst="rect">
            <a:avLst/>
          </a:prstGeom>
          <a:noFill/>
          <a:ln w="12600">
            <a:noFill/>
          </a:ln>
        </p:spPr>
        <p:txBody>
          <a:bodyPr lIns="0" rIns="0" tIns="0" bIns="0" anchor="t" vert="eaVert">
            <a:normAutofit/>
          </a:bodyPr>
          <a:p>
            <a:pPr marL="432000" indent="-324000">
              <a:lnSpc>
                <a:spcPct val="100000"/>
              </a:lnSpc>
              <a:spcBef>
                <a:spcPts val="1414"/>
              </a:spcBef>
              <a:buClr>
                <a:srgbClr val="000000"/>
              </a:buClr>
              <a:buSzPct val="45000"/>
              <a:buFont typeface="Wingdings" charset="2"/>
              <a:buChar char=""/>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latin typeface="Arial"/>
            </a:endParaRPr>
          </a:p>
        </p:txBody>
      </p:sp>
      <p:sp>
        <p:nvSpPr>
          <p:cNvPr id="457" name="PlaceHolder 3"/>
          <p:cNvSpPr>
            <a:spLocks noGrp="1"/>
          </p:cNvSpPr>
          <p:nvPr>
            <p:ph type="dt" idx="34"/>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458" name="PlaceHolder 4"/>
          <p:cNvSpPr>
            <a:spLocks noGrp="1"/>
          </p:cNvSpPr>
          <p:nvPr>
            <p:ph type="ftr" idx="35"/>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459" name="PlaceHolder 5"/>
          <p:cNvSpPr>
            <a:spLocks noGrp="1"/>
          </p:cNvSpPr>
          <p:nvPr>
            <p:ph type="sldNum" idx="36"/>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7872787F-507C-4B8C-B0B4-8ED5BF789419}"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260360" y="928800"/>
            <a:ext cx="7559640" cy="1973160"/>
          </a:xfrm>
          <a:prstGeom prst="rect">
            <a:avLst/>
          </a:prstGeom>
          <a:noFill/>
          <a:ln w="12600">
            <a:noFill/>
          </a:ln>
        </p:spPr>
        <p:txBody>
          <a:bodyPr lIns="0" rIns="0" tIns="0" bIns="0" anchor="b" anchorCtr="1">
            <a:noAutofit/>
          </a:bodyPr>
          <a:p>
            <a:pPr algn="ctr">
              <a:lnSpc>
                <a:spcPct val="100000"/>
              </a:lnSpc>
              <a:buNone/>
            </a:pPr>
            <a:r>
              <a:rPr b="0" lang="en-US" sz="6000" spc="-1" strike="noStrike">
                <a:solidFill>
                  <a:srgbClr val="000000"/>
                </a:solidFill>
                <a:latin typeface="Arial"/>
              </a:rPr>
              <a:t>Click to edit Master title style</a:t>
            </a:r>
            <a:endParaRPr b="0" lang="en-US" sz="6000" spc="-1" strike="noStrike">
              <a:latin typeface="Arial"/>
            </a:endParaRPr>
          </a:p>
        </p:txBody>
      </p:sp>
      <p:sp>
        <p:nvSpPr>
          <p:cNvPr id="42" name="PlaceHolder 2"/>
          <p:cNvSpPr>
            <a:spLocks noGrp="1"/>
          </p:cNvSpPr>
          <p:nvPr>
            <p:ph type="dt" idx="4"/>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43" name="PlaceHolder 3"/>
          <p:cNvSpPr>
            <a:spLocks noGrp="1"/>
          </p:cNvSpPr>
          <p:nvPr>
            <p:ph type="ftr" idx="5"/>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44" name="PlaceHolder 4"/>
          <p:cNvSpPr>
            <a:spLocks noGrp="1"/>
          </p:cNvSpPr>
          <p:nvPr>
            <p:ph type="sldNum" idx="6"/>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2F304359-5513-4C14-9266-A4AF01DFB24F}"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82" name="PlaceHolder 2"/>
          <p:cNvSpPr>
            <a:spLocks noGrp="1"/>
          </p:cNvSpPr>
          <p:nvPr>
            <p:ph type="title"/>
          </p:nvPr>
        </p:nvSpPr>
        <p:spPr>
          <a:xfrm>
            <a:off x="504000" y="1326600"/>
            <a:ext cx="9071640" cy="3288240"/>
          </a:xfrm>
          <a:prstGeom prst="rect">
            <a:avLst/>
          </a:prstGeom>
          <a:noFill/>
          <a:ln w="12600">
            <a:noFill/>
          </a:ln>
        </p:spPr>
        <p:txBody>
          <a:bodyPr lIns="0" rIns="0" tIns="0" bIns="0" anchor="t">
            <a:normAutofit/>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latin typeface="Arial"/>
            </a:endParaRPr>
          </a:p>
        </p:txBody>
      </p:sp>
      <p:sp>
        <p:nvSpPr>
          <p:cNvPr id="83" name="PlaceHolder 3"/>
          <p:cNvSpPr>
            <a:spLocks noGrp="1"/>
          </p:cNvSpPr>
          <p:nvPr>
            <p:ph type="dt" idx="7"/>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84" name="PlaceHolder 4"/>
          <p:cNvSpPr>
            <a:spLocks noGrp="1"/>
          </p:cNvSpPr>
          <p:nvPr>
            <p:ph type="ftr" idx="8"/>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85" name="PlaceHolder 5"/>
          <p:cNvSpPr>
            <a:spLocks noGrp="1"/>
          </p:cNvSpPr>
          <p:nvPr>
            <p:ph type="sldNum" idx="9"/>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7C909C2C-F198-48DA-8682-545BD133DB53}"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87240" y="1414440"/>
            <a:ext cx="8694720" cy="2357280"/>
          </a:xfrm>
          <a:prstGeom prst="rect">
            <a:avLst/>
          </a:prstGeom>
          <a:noFill/>
          <a:ln w="12600">
            <a:noFill/>
          </a:ln>
        </p:spPr>
        <p:txBody>
          <a:bodyPr lIns="0" rIns="0" tIns="0" bIns="0" anchor="b" anchorCtr="1">
            <a:noAutofit/>
          </a:bodyPr>
          <a:p>
            <a:pPr algn="ctr">
              <a:lnSpc>
                <a:spcPct val="100000"/>
              </a:lnSpc>
              <a:buNone/>
            </a:pPr>
            <a:r>
              <a:rPr b="0" lang="en-US" sz="6000" spc="-1" strike="noStrike">
                <a:solidFill>
                  <a:srgbClr val="000000"/>
                </a:solidFill>
                <a:latin typeface="Arial"/>
              </a:rPr>
              <a:t>Click to edit Master title style</a:t>
            </a:r>
            <a:endParaRPr b="0" lang="en-US" sz="6000" spc="-1" strike="noStrike">
              <a:latin typeface="Arial"/>
            </a:endParaRPr>
          </a:p>
        </p:txBody>
      </p:sp>
      <p:sp>
        <p:nvSpPr>
          <p:cNvPr id="123" name="PlaceHolder 2"/>
          <p:cNvSpPr>
            <a:spLocks noGrp="1"/>
          </p:cNvSpPr>
          <p:nvPr>
            <p:ph type="body"/>
          </p:nvPr>
        </p:nvSpPr>
        <p:spPr>
          <a:xfrm>
            <a:off x="687240" y="3794040"/>
            <a:ext cx="8694720" cy="1241280"/>
          </a:xfrm>
          <a:prstGeom prst="rect">
            <a:avLst/>
          </a:prstGeom>
          <a:noFill/>
          <a:ln w="12600">
            <a:noFill/>
          </a:ln>
        </p:spPr>
        <p:txBody>
          <a:bodyPr lIns="0" rIns="0" tIns="0" bIns="0" anchor="t">
            <a:normAutofit/>
          </a:bodyPr>
          <a:p>
            <a:pPr marL="432000" indent="-324000">
              <a:lnSpc>
                <a:spcPct val="100000"/>
              </a:lnSpc>
              <a:spcBef>
                <a:spcPts val="1414"/>
              </a:spcBef>
              <a:buClr>
                <a:srgbClr val="000000"/>
              </a:buClr>
              <a:buSzPct val="45000"/>
              <a:buFont typeface="Wingdings" charset="2"/>
              <a:buChar char=""/>
            </a:pPr>
            <a:r>
              <a:rPr b="0" lang="en-US" sz="2400" spc="-1" strike="noStrike">
                <a:solidFill>
                  <a:srgbClr val="898989"/>
                </a:solidFill>
                <a:latin typeface="Arial"/>
              </a:rPr>
              <a:t>Edit Master text styles</a:t>
            </a:r>
            <a:endParaRPr b="0" lang="en-US" sz="2400" spc="-1" strike="noStrike">
              <a:latin typeface="Arial"/>
            </a:endParaRPr>
          </a:p>
        </p:txBody>
      </p:sp>
      <p:sp>
        <p:nvSpPr>
          <p:cNvPr id="124" name="PlaceHolder 3"/>
          <p:cNvSpPr>
            <a:spLocks noGrp="1"/>
          </p:cNvSpPr>
          <p:nvPr>
            <p:ph type="dt" idx="10"/>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125" name="PlaceHolder 4"/>
          <p:cNvSpPr>
            <a:spLocks noGrp="1"/>
          </p:cNvSpPr>
          <p:nvPr>
            <p:ph type="ftr" idx="11"/>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126" name="PlaceHolder 5"/>
          <p:cNvSpPr>
            <a:spLocks noGrp="1"/>
          </p:cNvSpPr>
          <p:nvPr>
            <p:ph type="sldNum" idx="12"/>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D5FB6BB3-62E2-45B5-86D2-7B05A7CA0941}"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164" name="PlaceHolder 2"/>
          <p:cNvSpPr>
            <a:spLocks noGrp="1"/>
          </p:cNvSpPr>
          <p:nvPr>
            <p:ph type="title"/>
          </p:nvPr>
        </p:nvSpPr>
        <p:spPr>
          <a:xfrm>
            <a:off x="503280" y="1327320"/>
            <a:ext cx="4459320" cy="3287880"/>
          </a:xfrm>
          <a:prstGeom prst="rect">
            <a:avLst/>
          </a:prstGeom>
          <a:noFill/>
          <a:ln w="12600">
            <a:noFill/>
          </a:ln>
        </p:spPr>
        <p:txBody>
          <a:bodyPr lIns="0" rIns="0" tIns="0" bIns="0" anchor="t">
            <a:normAutofit/>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latin typeface="Arial"/>
            </a:endParaRPr>
          </a:p>
        </p:txBody>
      </p:sp>
      <p:sp>
        <p:nvSpPr>
          <p:cNvPr id="165" name="PlaceHolder 3"/>
          <p:cNvSpPr>
            <a:spLocks noGrp="1"/>
          </p:cNvSpPr>
          <p:nvPr>
            <p:ph type="title"/>
          </p:nvPr>
        </p:nvSpPr>
        <p:spPr>
          <a:xfrm>
            <a:off x="5114880" y="1327320"/>
            <a:ext cx="4460760" cy="3287880"/>
          </a:xfrm>
          <a:prstGeom prst="rect">
            <a:avLst/>
          </a:prstGeom>
          <a:noFill/>
          <a:ln w="12600">
            <a:noFill/>
          </a:ln>
        </p:spPr>
        <p:txBody>
          <a:bodyPr lIns="0" rIns="0" tIns="0" bIns="0" anchor="t">
            <a:normAutofit/>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latin typeface="Arial"/>
            </a:endParaRPr>
          </a:p>
        </p:txBody>
      </p:sp>
      <p:sp>
        <p:nvSpPr>
          <p:cNvPr id="166" name="PlaceHolder 4"/>
          <p:cNvSpPr>
            <a:spLocks noGrp="1"/>
          </p:cNvSpPr>
          <p:nvPr>
            <p:ph type="dt" idx="13"/>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167" name="PlaceHolder 5"/>
          <p:cNvSpPr>
            <a:spLocks noGrp="1"/>
          </p:cNvSpPr>
          <p:nvPr>
            <p:ph type="ftr" idx="14"/>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168" name="PlaceHolder 6"/>
          <p:cNvSpPr>
            <a:spLocks noGrp="1"/>
          </p:cNvSpPr>
          <p:nvPr>
            <p:ph type="sldNum" idx="15"/>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93493C44-64C3-4872-AB1D-76786DA12D85}"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693720" y="301680"/>
            <a:ext cx="8694720" cy="109692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206" name="PlaceHolder 2"/>
          <p:cNvSpPr>
            <a:spLocks noGrp="1"/>
          </p:cNvSpPr>
          <p:nvPr>
            <p:ph type="body"/>
          </p:nvPr>
        </p:nvSpPr>
        <p:spPr>
          <a:xfrm>
            <a:off x="693720" y="1390680"/>
            <a:ext cx="4265640" cy="681120"/>
          </a:xfrm>
          <a:prstGeom prst="rect">
            <a:avLst/>
          </a:prstGeom>
          <a:noFill/>
          <a:ln w="12600">
            <a:noFill/>
          </a:ln>
        </p:spPr>
        <p:txBody>
          <a:bodyPr lIns="0" rIns="0" tIns="0" bIns="0" anchor="b">
            <a:normAutofit/>
          </a:bodyPr>
          <a:p>
            <a:pPr marL="432000" indent="-324000">
              <a:lnSpc>
                <a:spcPct val="100000"/>
              </a:lnSpc>
              <a:spcBef>
                <a:spcPts val="1414"/>
              </a:spcBef>
              <a:buClr>
                <a:srgbClr val="000000"/>
              </a:buClr>
              <a:buSzPct val="45000"/>
              <a:buFont typeface="Wingdings" charset="2"/>
              <a:buChar char=""/>
            </a:pPr>
            <a:r>
              <a:rPr b="1" lang="en-US" sz="2400" spc="-1" strike="noStrike">
                <a:solidFill>
                  <a:srgbClr val="000000"/>
                </a:solidFill>
                <a:latin typeface="Arial"/>
              </a:rPr>
              <a:t>Edit Master text styles</a:t>
            </a:r>
            <a:endParaRPr b="0" lang="en-US" sz="2400" spc="-1" strike="noStrike">
              <a:latin typeface="Arial"/>
            </a:endParaRPr>
          </a:p>
        </p:txBody>
      </p:sp>
      <p:sp>
        <p:nvSpPr>
          <p:cNvPr id="207" name="PlaceHolder 3"/>
          <p:cNvSpPr>
            <a:spLocks noGrp="1"/>
          </p:cNvSpPr>
          <p:nvPr>
            <p:ph type="title"/>
          </p:nvPr>
        </p:nvSpPr>
        <p:spPr>
          <a:xfrm>
            <a:off x="693720" y="2071800"/>
            <a:ext cx="4265640" cy="3046320"/>
          </a:xfrm>
          <a:prstGeom prst="rect">
            <a:avLst/>
          </a:prstGeom>
          <a:noFill/>
          <a:ln w="12600">
            <a:noFill/>
          </a:ln>
        </p:spPr>
        <p:txBody>
          <a:bodyPr lIns="0" rIns="0" tIns="0" bIns="0" anchor="t">
            <a:normAutofit fontScale="92000"/>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latin typeface="Arial"/>
            </a:endParaRPr>
          </a:p>
        </p:txBody>
      </p:sp>
      <p:sp>
        <p:nvSpPr>
          <p:cNvPr id="208" name="PlaceHolder 4"/>
          <p:cNvSpPr>
            <a:spLocks noGrp="1"/>
          </p:cNvSpPr>
          <p:nvPr>
            <p:ph type="body"/>
          </p:nvPr>
        </p:nvSpPr>
        <p:spPr>
          <a:xfrm>
            <a:off x="5103720" y="1390680"/>
            <a:ext cx="4284720" cy="681120"/>
          </a:xfrm>
          <a:prstGeom prst="rect">
            <a:avLst/>
          </a:prstGeom>
          <a:noFill/>
          <a:ln w="12600">
            <a:noFill/>
          </a:ln>
        </p:spPr>
        <p:txBody>
          <a:bodyPr lIns="0" rIns="0" tIns="0" bIns="0" anchor="b">
            <a:normAutofit/>
          </a:bodyPr>
          <a:p>
            <a:pPr>
              <a:lnSpc>
                <a:spcPct val="100000"/>
              </a:lnSpc>
              <a:spcBef>
                <a:spcPts val="1414"/>
              </a:spcBef>
            </a:pPr>
            <a:r>
              <a:rPr b="1" lang="en-US" sz="2400" spc="-1" strike="noStrike">
                <a:solidFill>
                  <a:srgbClr val="000000"/>
                </a:solidFill>
                <a:latin typeface="Arial"/>
              </a:rPr>
              <a:t>Edit Master text styles</a:t>
            </a:r>
            <a:endParaRPr b="0" lang="en-US" sz="2400" spc="-1" strike="noStrike">
              <a:latin typeface="Arial"/>
            </a:endParaRPr>
          </a:p>
        </p:txBody>
      </p:sp>
      <p:sp>
        <p:nvSpPr>
          <p:cNvPr id="209" name="PlaceHolder 5"/>
          <p:cNvSpPr>
            <a:spLocks noGrp="1"/>
          </p:cNvSpPr>
          <p:nvPr>
            <p:ph type="title"/>
          </p:nvPr>
        </p:nvSpPr>
        <p:spPr>
          <a:xfrm>
            <a:off x="5103720" y="2071800"/>
            <a:ext cx="4284720" cy="3046320"/>
          </a:xfrm>
          <a:prstGeom prst="rect">
            <a:avLst/>
          </a:prstGeom>
          <a:noFill/>
          <a:ln w="12600">
            <a:noFill/>
          </a:ln>
        </p:spPr>
        <p:txBody>
          <a:bodyPr lIns="0" rIns="0" tIns="0" bIns="0" anchor="t">
            <a:normAutofit fontScale="92000"/>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latin typeface="Arial"/>
            </a:endParaRPr>
          </a:p>
        </p:txBody>
      </p:sp>
      <p:sp>
        <p:nvSpPr>
          <p:cNvPr id="210" name="PlaceHolder 6"/>
          <p:cNvSpPr>
            <a:spLocks noGrp="1"/>
          </p:cNvSpPr>
          <p:nvPr>
            <p:ph type="dt" idx="16"/>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211" name="PlaceHolder 7"/>
          <p:cNvSpPr>
            <a:spLocks noGrp="1"/>
          </p:cNvSpPr>
          <p:nvPr>
            <p:ph type="ftr" idx="17"/>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212" name="PlaceHolder 8"/>
          <p:cNvSpPr>
            <a:spLocks noGrp="1"/>
          </p:cNvSpPr>
          <p:nvPr>
            <p:ph type="sldNum" idx="18"/>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DE2201F0-6118-4318-A608-C7902EE6E172}"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Click to edit Master title style</a:t>
            </a:r>
            <a:endParaRPr b="0" lang="en-US" sz="4400" spc="-1" strike="noStrike">
              <a:latin typeface="Arial"/>
            </a:endParaRPr>
          </a:p>
        </p:txBody>
      </p:sp>
      <p:sp>
        <p:nvSpPr>
          <p:cNvPr id="250" name="PlaceHolder 2"/>
          <p:cNvSpPr>
            <a:spLocks noGrp="1"/>
          </p:cNvSpPr>
          <p:nvPr>
            <p:ph type="dt" idx="19"/>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251" name="PlaceHolder 3"/>
          <p:cNvSpPr>
            <a:spLocks noGrp="1"/>
          </p:cNvSpPr>
          <p:nvPr>
            <p:ph type="ftr" idx="20"/>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252" name="PlaceHolder 4"/>
          <p:cNvSpPr>
            <a:spLocks noGrp="1"/>
          </p:cNvSpPr>
          <p:nvPr>
            <p:ph type="sldNum" idx="21"/>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3D62C269-C58E-44E7-916B-983CED836814}"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PlaceHolder 1"/>
          <p:cNvSpPr>
            <a:spLocks noGrp="1"/>
          </p:cNvSpPr>
          <p:nvPr>
            <p:ph type="dt" idx="22"/>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290" name="PlaceHolder 2"/>
          <p:cNvSpPr>
            <a:spLocks noGrp="1"/>
          </p:cNvSpPr>
          <p:nvPr>
            <p:ph type="ftr" idx="23"/>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291" name="PlaceHolder 3"/>
          <p:cNvSpPr>
            <a:spLocks noGrp="1"/>
          </p:cNvSpPr>
          <p:nvPr>
            <p:ph type="sldNum" idx="24"/>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61401186-319C-425D-82E3-3A708F3CB1EE}"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292" name="PlaceHolder 4"/>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93" name="PlaceHolder 5"/>
          <p:cNvSpPr>
            <a:spLocks noGrp="1"/>
          </p:cNvSpPr>
          <p:nvPr>
            <p:ph type="body"/>
          </p:nvPr>
        </p:nvSpPr>
        <p:spPr>
          <a:xfrm>
            <a:off x="504000" y="1326600"/>
            <a:ext cx="9072000" cy="3288600"/>
          </a:xfrm>
          <a:prstGeom prst="rect">
            <a:avLst/>
          </a:prstGeom>
          <a:noFill/>
          <a:ln w="1260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algn="ctr">
              <a:lnSpc>
                <a:spcPct val="100000"/>
              </a:lnSpc>
              <a:buNone/>
            </a:pPr>
            <a:r>
              <a:rPr b="0" lang="en-US" sz="3200" spc="-1" strike="noStrike">
                <a:solidFill>
                  <a:srgbClr val="000000"/>
                </a:solidFill>
                <a:latin typeface="Arial"/>
              </a:rPr>
              <a:t>Click to edit Master title style</a:t>
            </a:r>
            <a:endParaRPr b="0" lang="en-US" sz="3200" spc="-1" strike="noStrike">
              <a:latin typeface="Arial"/>
            </a:endParaRPr>
          </a:p>
        </p:txBody>
      </p:sp>
      <p:sp>
        <p:nvSpPr>
          <p:cNvPr id="331"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algn="ctr">
              <a:lnSpc>
                <a:spcPct val="100000"/>
              </a:lnSpc>
              <a:spcBef>
                <a:spcPts val="1414"/>
              </a:spcBef>
              <a:buNone/>
            </a:pPr>
            <a:r>
              <a:rPr b="0" lang="en-US" sz="3200" spc="-1" strike="noStrike">
                <a:solidFill>
                  <a:srgbClr val="000000"/>
                </a:solidFill>
                <a:latin typeface="Arial"/>
              </a:rPr>
              <a:t>Edit Master text styles</a:t>
            </a:r>
            <a:endParaRPr b="0" lang="en-US" sz="3200" spc="-1" strike="noStrike">
              <a:latin typeface="Arial"/>
            </a:endParaRPr>
          </a:p>
          <a:p>
            <a:pPr lvl="1" marL="685800" indent="-228600">
              <a:lnSpc>
                <a:spcPct val="90000"/>
              </a:lnSpc>
              <a:spcBef>
                <a:spcPts val="499"/>
              </a:spcBef>
              <a:buClr>
                <a:srgbClr val="000000"/>
              </a:buClr>
              <a:buFont typeface="Arial"/>
              <a:buChar char="•"/>
            </a:pPr>
            <a:r>
              <a:rPr b="0" lang="en-US" sz="2800" spc="-1" strike="noStrike">
                <a:solidFill>
                  <a:srgbClr val="000000"/>
                </a:solidFill>
                <a:latin typeface="Calibri"/>
              </a:rPr>
              <a:t>Second level</a:t>
            </a:r>
            <a:endParaRPr b="0" lang="en-US" sz="2800" spc="-1" strike="noStrike">
              <a:latin typeface="Arial"/>
            </a:endParaRPr>
          </a:p>
          <a:p>
            <a:pPr lvl="2" marL="1143000" indent="-228600">
              <a:lnSpc>
                <a:spcPct val="90000"/>
              </a:lnSpc>
              <a:spcBef>
                <a:spcPts val="499"/>
              </a:spcBef>
              <a:buClr>
                <a:srgbClr val="000000"/>
              </a:buClr>
              <a:buFont typeface="Arial"/>
              <a:buChar char="•"/>
            </a:pPr>
            <a:r>
              <a:rPr b="0" lang="en-US" sz="2400" spc="-1" strike="noStrike">
                <a:solidFill>
                  <a:srgbClr val="000000"/>
                </a:solidFill>
                <a:latin typeface="Calibri"/>
              </a:rPr>
              <a:t>Third level</a:t>
            </a:r>
            <a:endParaRPr b="0" lang="en-US" sz="2400" spc="-1" strike="noStrike">
              <a:latin typeface="Arial"/>
            </a:endParaRPr>
          </a:p>
          <a:p>
            <a:pPr lvl="3" marL="1600200" indent="-228600">
              <a:lnSpc>
                <a:spcPct val="90000"/>
              </a:lnSpc>
              <a:spcBef>
                <a:spcPts val="499"/>
              </a:spcBef>
              <a:buClr>
                <a:srgbClr val="000000"/>
              </a:buClr>
              <a:buFont typeface="Arial"/>
              <a:buChar char="•"/>
            </a:pPr>
            <a:r>
              <a:rPr b="0" lang="en-US" sz="2000" spc="-1" strike="noStrike">
                <a:solidFill>
                  <a:srgbClr val="000000"/>
                </a:solidFill>
                <a:latin typeface="Calibri"/>
              </a:rPr>
              <a:t>Fourth level</a:t>
            </a:r>
            <a:endParaRPr b="0" lang="en-US" sz="2000" spc="-1" strike="noStrike">
              <a:latin typeface="Arial"/>
            </a:endParaRPr>
          </a:p>
          <a:p>
            <a:pPr lvl="4" marL="2057400" indent="-228600">
              <a:lnSpc>
                <a:spcPct val="90000"/>
              </a:lnSpc>
              <a:spcBef>
                <a:spcPts val="499"/>
              </a:spcBef>
              <a:buClr>
                <a:srgbClr val="000000"/>
              </a:buClr>
              <a:buFont typeface="Arial"/>
              <a:buChar char="•"/>
            </a:pPr>
            <a:r>
              <a:rPr b="0" lang="en-US" sz="2000" spc="-1" strike="noStrike">
                <a:solidFill>
                  <a:srgbClr val="000000"/>
                </a:solidFill>
                <a:latin typeface="Calibri"/>
              </a:rPr>
              <a:t>Fifth level</a:t>
            </a:r>
            <a:endParaRPr b="0" lang="en-US" sz="2000" spc="-1" strike="noStrike">
              <a:latin typeface="Arial"/>
            </a:endParaRPr>
          </a:p>
        </p:txBody>
      </p:sp>
      <p:sp>
        <p:nvSpPr>
          <p:cNvPr id="332"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Bef>
                <a:spcPts val="1414"/>
              </a:spcBef>
              <a:buClr>
                <a:srgbClr val="000000"/>
              </a:buClr>
              <a:buSzPct val="45000"/>
              <a:buFont typeface="Wingdings" charset="2"/>
              <a:buChar char=""/>
            </a:pPr>
            <a:r>
              <a:rPr b="0" lang="en-US" sz="1600" spc="-1" strike="noStrike">
                <a:solidFill>
                  <a:srgbClr val="000000"/>
                </a:solidFill>
                <a:latin typeface="Arial"/>
              </a:rPr>
              <a:t>Edit Master text styles</a:t>
            </a:r>
            <a:endParaRPr b="0" lang="en-US" sz="1600" spc="-1" strike="noStrike">
              <a:latin typeface="Arial"/>
            </a:endParaRPr>
          </a:p>
        </p:txBody>
      </p:sp>
      <p:sp>
        <p:nvSpPr>
          <p:cNvPr id="333" name="PlaceHolder 4"/>
          <p:cNvSpPr>
            <a:spLocks noGrp="1"/>
          </p:cNvSpPr>
          <p:nvPr>
            <p:ph type="dt" idx="25"/>
          </p:nvPr>
        </p:nvSpPr>
        <p:spPr>
          <a:xfrm>
            <a:off x="504000" y="5165280"/>
            <a:ext cx="2348280" cy="390600"/>
          </a:xfrm>
          <a:prstGeom prst="rect">
            <a:avLst/>
          </a:prstGeom>
          <a:noFill/>
          <a:ln w="12600">
            <a:noFill/>
          </a:ln>
        </p:spPr>
        <p:txBody>
          <a:bodyPr lIns="0" rIns="0" tIns="0" bIns="0" anchor="t">
            <a:noAutofit/>
          </a:bodyPr>
          <a:lstStyle>
            <a:lvl1pPr>
              <a:defRPr b="0" lang="en-US" sz="2400" spc="-1" strike="noStrike">
                <a:latin typeface="Times New Roman"/>
              </a:defRPr>
            </a:lvl1pPr>
          </a:lstStyle>
          <a:p>
            <a:endParaRPr b="0" lang="en-US" sz="2400" spc="-1" strike="noStrike">
              <a:latin typeface="Times New Roman"/>
            </a:endParaRPr>
          </a:p>
        </p:txBody>
      </p:sp>
      <p:sp>
        <p:nvSpPr>
          <p:cNvPr id="334" name="PlaceHolder 5"/>
          <p:cNvSpPr>
            <a:spLocks noGrp="1"/>
          </p:cNvSpPr>
          <p:nvPr>
            <p:ph type="ftr" idx="26"/>
          </p:nvPr>
        </p:nvSpPr>
        <p:spPr>
          <a:xfrm>
            <a:off x="3447360" y="5165280"/>
            <a:ext cx="3195000" cy="390600"/>
          </a:xfrm>
          <a:prstGeom prst="rect">
            <a:avLst/>
          </a:prstGeom>
          <a:noFill/>
          <a:ln w="12600">
            <a:noFill/>
          </a:ln>
        </p:spPr>
        <p:txBody>
          <a:bodyPr lIns="0" rIns="0" tIns="0" bIns="0" anchor="t" anchorCtr="1">
            <a:noAutofit/>
          </a:bodyPr>
          <a:lstStyle>
            <a:lvl1pPr>
              <a:defRPr b="0" lang="en-US" sz="2400" spc="-1" strike="noStrike">
                <a:latin typeface="Times New Roman"/>
              </a:defRPr>
            </a:lvl1pPr>
          </a:lstStyle>
          <a:p>
            <a:endParaRPr b="0" lang="en-US" sz="2400" spc="-1" strike="noStrike">
              <a:latin typeface="Times New Roman"/>
            </a:endParaRPr>
          </a:p>
        </p:txBody>
      </p:sp>
      <p:sp>
        <p:nvSpPr>
          <p:cNvPr id="335" name="PlaceHolder 6"/>
          <p:cNvSpPr>
            <a:spLocks noGrp="1"/>
          </p:cNvSpPr>
          <p:nvPr>
            <p:ph type="sldNum" idx="27"/>
          </p:nvPr>
        </p:nvSpPr>
        <p:spPr>
          <a:xfrm>
            <a:off x="7227360" y="5165280"/>
            <a:ext cx="2348280" cy="390600"/>
          </a:xfrm>
          <a:prstGeom prst="rect">
            <a:avLst/>
          </a:prstGeom>
          <a:noFill/>
          <a:ln w="1260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403475C6-9ABE-4D7D-BACB-AAFC39B71F5A}"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Visual Authoring</a:t>
            </a:r>
            <a:endParaRPr b="0" lang="en-US" sz="4400" spc="-1" strike="noStrike">
              <a:latin typeface="Arial"/>
            </a:endParaRPr>
          </a:p>
        </p:txBody>
      </p:sp>
      <p:sp>
        <p:nvSpPr>
          <p:cNvPr id="503" name="PlaceHolder 2"/>
          <p:cNvSpPr>
            <a:spLocks noGrp="1"/>
          </p:cNvSpPr>
          <p:nvPr>
            <p:ph type="subTitle"/>
          </p:nvPr>
        </p:nvSpPr>
        <p:spPr>
          <a:xfrm>
            <a:off x="504000" y="1326600"/>
            <a:ext cx="9071640" cy="3288240"/>
          </a:xfrm>
          <a:prstGeom prst="rect">
            <a:avLst/>
          </a:prstGeom>
          <a:noFill/>
          <a:ln w="12600">
            <a:noFill/>
          </a:ln>
        </p:spPr>
        <p:txBody>
          <a:bodyPr lIns="0" rIns="0" tIns="0" bIns="0" anchor="ctr" anchorCtr="1">
            <a:normAutofit/>
          </a:bodyPr>
          <a:p>
            <a:pPr algn="ctr">
              <a:lnSpc>
                <a:spcPct val="100000"/>
              </a:lnSpc>
              <a:spcBef>
                <a:spcPts val="1414"/>
              </a:spcBef>
              <a:buNone/>
            </a:pPr>
            <a:r>
              <a:rPr b="0" lang="en-US" sz="3200" spc="-1" strike="noStrike">
                <a:solidFill>
                  <a:srgbClr val="000000"/>
                </a:solidFill>
                <a:latin typeface="Arial"/>
              </a:rPr>
              <a:t>Current pain point: code mapping</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504000" y="74160"/>
            <a:ext cx="9072000" cy="1250280"/>
          </a:xfrm>
          <a:prstGeom prst="rect">
            <a:avLst/>
          </a:prstGeom>
          <a:noFill/>
          <a:ln w="12600">
            <a:noFill/>
          </a:ln>
        </p:spPr>
        <p:txBody>
          <a:bodyPr lIns="0" rIns="0" tIns="0" bIns="0" anchor="ctr">
            <a:noAutofit/>
          </a:bodyPr>
          <a:p>
            <a:pPr algn="ctr">
              <a:buNone/>
            </a:pPr>
            <a:r>
              <a:rPr b="0" lang="en-US" sz="4400" spc="-1" strike="noStrike">
                <a:latin typeface="Arial"/>
              </a:rPr>
              <a:t>Updating concept code mapping process</a:t>
            </a:r>
            <a:endParaRPr b="0" lang="en-US" sz="4400" spc="-1" strike="noStrike">
              <a:latin typeface="Arial"/>
            </a:endParaRPr>
          </a:p>
        </p:txBody>
      </p:sp>
      <p:pic>
        <p:nvPicPr>
          <p:cNvPr id="522" name="" descr=""/>
          <p:cNvPicPr/>
          <p:nvPr/>
        </p:nvPicPr>
        <p:blipFill>
          <a:blip r:embed="rId1"/>
          <a:stretch/>
        </p:blipFill>
        <p:spPr>
          <a:xfrm>
            <a:off x="-21960" y="1050480"/>
            <a:ext cx="10080360" cy="3750120"/>
          </a:xfrm>
          <a:prstGeom prst="rect">
            <a:avLst/>
          </a:prstGeom>
          <a:ln w="0">
            <a:noFill/>
          </a:ln>
        </p:spPr>
      </p:pic>
    </p:spTree>
  </p:cSld>
  <mc:AlternateContent>
    <mc:Choice Requires="p14">
      <p:transition spd="slow" p14:dur="3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Pain point potential solutions</a:t>
            </a:r>
            <a:endParaRPr b="0" lang="en-US" sz="4400" spc="-1" strike="noStrike">
              <a:latin typeface="Arial"/>
            </a:endParaRPr>
          </a:p>
        </p:txBody>
      </p:sp>
      <p:sp>
        <p:nvSpPr>
          <p:cNvPr id="524" name="PlaceHolder 2"/>
          <p:cNvSpPr>
            <a:spLocks noGrp="1"/>
          </p:cNvSpPr>
          <p:nvPr>
            <p:ph/>
          </p:nvPr>
        </p:nvSpPr>
        <p:spPr>
          <a:xfrm>
            <a:off x="300960" y="1326600"/>
            <a:ext cx="9071640" cy="3288240"/>
          </a:xfrm>
          <a:prstGeom prst="rect">
            <a:avLst/>
          </a:prstGeom>
          <a:noFill/>
          <a:ln w="12600">
            <a:noFill/>
          </a:ln>
        </p:spPr>
        <p:txBody>
          <a:bodyPr lIns="0" rIns="0" tIns="0" bIns="0" anchor="t">
            <a:normAutofit/>
          </a:bodyPr>
          <a:p>
            <a:pPr>
              <a:lnSpc>
                <a:spcPct val="100000"/>
              </a:lnSpc>
              <a:spcBef>
                <a:spcPts val="1414"/>
              </a:spcBef>
              <a:buClr>
                <a:srgbClr val="000000"/>
              </a:buClr>
              <a:buFont typeface="StarSymbol"/>
              <a:buAutoNum type="arabicParenR"/>
            </a:pPr>
            <a:r>
              <a:rPr b="0" lang="en-US" sz="3200" spc="-1" strike="noStrike">
                <a:solidFill>
                  <a:srgbClr val="000000"/>
                </a:solidFill>
                <a:latin typeface="Arial"/>
              </a:rPr>
              <a:t>Regenerate the IG that will use  the new mapping</a:t>
            </a:r>
            <a:endParaRPr b="0" lang="en-US" sz="3200" spc="-1" strike="noStrike">
              <a:latin typeface="Arial"/>
            </a:endParaRPr>
          </a:p>
          <a:p>
            <a:pPr>
              <a:lnSpc>
                <a:spcPct val="100000"/>
              </a:lnSpc>
              <a:spcBef>
                <a:spcPts val="1414"/>
              </a:spcBef>
              <a:buClr>
                <a:srgbClr val="000000"/>
              </a:buClr>
              <a:buFont typeface="StarSymbol"/>
              <a:buAutoNum type="arabicParenR"/>
            </a:pPr>
            <a:r>
              <a:rPr b="0" lang="en-US" sz="3200" spc="-1" strike="noStrike">
                <a:solidFill>
                  <a:srgbClr val="000000"/>
                </a:solidFill>
                <a:latin typeface="Arial"/>
              </a:rPr>
              <a:t>Replace the ValueSet used in IG's CQL with new ones generated from the ConceptMaps</a:t>
            </a:r>
            <a:endParaRPr b="0" lang="en-US" sz="3200" spc="-1" strike="noStrike">
              <a:latin typeface="Arial"/>
            </a:endParaRPr>
          </a:p>
          <a:p>
            <a:pPr>
              <a:lnSpc>
                <a:spcPct val="100000"/>
              </a:lnSpc>
              <a:spcBef>
                <a:spcPts val="1414"/>
              </a:spcBef>
              <a:buClr>
                <a:srgbClr val="000000"/>
              </a:buClr>
              <a:buFont typeface="StarSymbol"/>
              <a:buAutoNum type="arabicParenR"/>
            </a:pPr>
            <a:r>
              <a:rPr b="0" lang="en-US" sz="3200" spc="-1" strike="noStrike">
                <a:solidFill>
                  <a:srgbClr val="000000"/>
                </a:solidFill>
                <a:latin typeface="Arial"/>
              </a:rPr>
              <a:t>Using a terminology server in the CQL to use natively the ConceptMap</a:t>
            </a:r>
            <a:endParaRPr b="0" lang="en-US" sz="3200" spc="-1" strike="noStrike">
              <a:latin typeface="Arial"/>
            </a:endParaRPr>
          </a:p>
          <a:p>
            <a:pPr>
              <a:lnSpc>
                <a:spcPct val="100000"/>
              </a:lnSpc>
              <a:spcBef>
                <a:spcPts val="1414"/>
              </a:spcBef>
            </a:pPr>
            <a:r>
              <a:rPr b="0" lang="en-US" sz="3200" spc="-1" strike="noStrike">
                <a:solidFill>
                  <a:srgbClr val="000000"/>
                </a:solidFill>
                <a:latin typeface="Arial"/>
              </a:rPr>
              <a:t> </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Visual Authoring</a:t>
            </a:r>
            <a:endParaRPr b="0" lang="en-US" sz="4400" spc="-1" strike="noStrike">
              <a:latin typeface="Arial"/>
            </a:endParaRPr>
          </a:p>
        </p:txBody>
      </p:sp>
      <p:sp>
        <p:nvSpPr>
          <p:cNvPr id="526" name="PlaceHolder 2"/>
          <p:cNvSpPr>
            <a:spLocks noGrp="1"/>
          </p:cNvSpPr>
          <p:nvPr>
            <p:ph type="subTitle"/>
          </p:nvPr>
        </p:nvSpPr>
        <p:spPr>
          <a:xfrm>
            <a:off x="504000" y="1326600"/>
            <a:ext cx="9071640" cy="3288240"/>
          </a:xfrm>
          <a:prstGeom prst="rect">
            <a:avLst/>
          </a:prstGeom>
          <a:noFill/>
          <a:ln w="12600">
            <a:noFill/>
          </a:ln>
        </p:spPr>
        <p:txBody>
          <a:bodyPr lIns="0" rIns="0" tIns="0" bIns="0" anchor="ctr" anchorCtr="1">
            <a:normAutofit/>
          </a:bodyPr>
          <a:p>
            <a:pPr algn="ctr">
              <a:lnSpc>
                <a:spcPct val="100000"/>
              </a:lnSpc>
              <a:spcBef>
                <a:spcPts val="1414"/>
              </a:spcBef>
              <a:buNone/>
            </a:pPr>
            <a:r>
              <a:rPr b="0" lang="en-US" sz="3200" spc="-1" strike="noStrike">
                <a:solidFill>
                  <a:srgbClr val="000000"/>
                </a:solidFill>
                <a:latin typeface="Arial"/>
              </a:rPr>
              <a:t>Possible approach for visual authoring</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Layered approach</a:t>
            </a:r>
            <a:endParaRPr b="0" lang="en-US" sz="4400" spc="-1" strike="noStrike">
              <a:latin typeface="Arial"/>
            </a:endParaRPr>
          </a:p>
        </p:txBody>
      </p:sp>
      <p:sp>
        <p:nvSpPr>
          <p:cNvPr id="528" name="TextBox 2"/>
          <p:cNvSpPr txBox="1"/>
          <p:nvPr/>
        </p:nvSpPr>
        <p:spPr>
          <a:xfrm>
            <a:off x="4958640" y="2727000"/>
            <a:ext cx="180720" cy="232560"/>
          </a:xfrm>
          <a:prstGeom prst="rect">
            <a:avLst/>
          </a:prstGeom>
          <a:noFill/>
          <a:ln w="0">
            <a:noFill/>
          </a:ln>
        </p:spPr>
      </p:sp>
      <p:sp>
        <p:nvSpPr>
          <p:cNvPr id="529" name="TextBox 3"/>
          <p:cNvSpPr txBox="1"/>
          <p:nvPr/>
        </p:nvSpPr>
        <p:spPr>
          <a:xfrm>
            <a:off x="4958640" y="2727000"/>
            <a:ext cx="180720" cy="232560"/>
          </a:xfrm>
          <a:prstGeom prst="rect">
            <a:avLst/>
          </a:prstGeom>
          <a:noFill/>
          <a:ln w="0">
            <a:noFill/>
          </a:ln>
        </p:spPr>
      </p:sp>
      <p:sp>
        <p:nvSpPr>
          <p:cNvPr id="530" name="TextBox 4"/>
          <p:cNvSpPr txBox="1"/>
          <p:nvPr/>
        </p:nvSpPr>
        <p:spPr>
          <a:xfrm>
            <a:off x="4958640" y="2727000"/>
            <a:ext cx="180720" cy="232560"/>
          </a:xfrm>
          <a:prstGeom prst="rect">
            <a:avLst/>
          </a:prstGeom>
          <a:noFill/>
          <a:ln w="0">
            <a:noFill/>
          </a:ln>
        </p:spPr>
      </p:sp>
      <p:pic>
        <p:nvPicPr>
          <p:cNvPr id="531" name="" descr=""/>
          <p:cNvPicPr/>
          <p:nvPr/>
        </p:nvPicPr>
        <p:blipFill>
          <a:blip r:embed="rId1"/>
          <a:stretch/>
        </p:blipFill>
        <p:spPr>
          <a:xfrm>
            <a:off x="9000" y="869760"/>
            <a:ext cx="10079640" cy="3917880"/>
          </a:xfrm>
          <a:prstGeom prst="rect">
            <a:avLst/>
          </a:prstGeom>
          <a:ln w="12600">
            <a:noFill/>
          </a:ln>
        </p:spPr>
      </p:pic>
    </p:spTree>
  </p:cSld>
  <mc:AlternateContent>
    <mc:Choice Requires="p14">
      <p:transition spd="slow" p14:dur="3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Layered approach mapping to FHIR</a:t>
            </a:r>
            <a:endParaRPr b="0" lang="en-US" sz="4400" spc="-1" strike="noStrike">
              <a:latin typeface="Arial"/>
            </a:endParaRPr>
          </a:p>
        </p:txBody>
      </p:sp>
      <p:sp>
        <p:nvSpPr>
          <p:cNvPr id="533" name="PlaceHolder 2"/>
          <p:cNvSpPr>
            <a:spLocks noGrp="1"/>
          </p:cNvSpPr>
          <p:nvPr>
            <p:ph/>
          </p:nvPr>
        </p:nvSpPr>
        <p:spPr>
          <a:xfrm>
            <a:off x="504000" y="1326600"/>
            <a:ext cx="9071640" cy="3288240"/>
          </a:xfrm>
          <a:prstGeom prst="rect">
            <a:avLst/>
          </a:prstGeom>
          <a:noFill/>
          <a:ln w="12600">
            <a:noFill/>
          </a:ln>
        </p:spPr>
        <p:txBody>
          <a:bodyPr lIns="0" rIns="0" tIns="0" bIns="0" anchor="t">
            <a:normAutofit/>
          </a:bodyPr>
          <a:p>
            <a:pPr>
              <a:lnSpc>
                <a:spcPct val="80000"/>
              </a:lnSpc>
              <a:spcBef>
                <a:spcPts val="1414"/>
              </a:spcBef>
              <a:buClr>
                <a:srgbClr val="000000"/>
              </a:buClr>
              <a:buSzPct val="45000"/>
              <a:buFont typeface="Wingdings" charset="2"/>
              <a:buChar char=""/>
            </a:pPr>
            <a:r>
              <a:rPr b="0" lang="en-US" sz="2000" spc="-1" strike="noStrike">
                <a:solidFill>
                  <a:srgbClr val="000000"/>
                </a:solidFill>
                <a:latin typeface="Arial"/>
              </a:rPr>
              <a:t>Scheduling (Episode of care) will generate main planDefinition</a:t>
            </a:r>
            <a:endParaRPr b="0" lang="en-US" sz="2000" spc="-1" strike="noStrike">
              <a:latin typeface="Arial"/>
            </a:endParaRPr>
          </a:p>
          <a:p>
            <a:pPr>
              <a:lnSpc>
                <a:spcPct val="80000"/>
              </a:lnSpc>
              <a:spcBef>
                <a:spcPts val="1414"/>
              </a:spcBef>
              <a:buClr>
                <a:srgbClr val="000000"/>
              </a:buClr>
              <a:buSzPct val="45000"/>
              <a:buFont typeface="Wingdings" charset="2"/>
              <a:buChar char=""/>
            </a:pPr>
            <a:r>
              <a:rPr b="0" lang="en-US" sz="2000" spc="-1" strike="noStrike">
                <a:solidFill>
                  <a:srgbClr val="000000"/>
                </a:solidFill>
                <a:latin typeface="Arial"/>
              </a:rPr>
              <a:t>Abstract (Encounter) will generate one planDefinition and activityDefinitions and LogicalModels</a:t>
            </a:r>
            <a:endParaRPr b="0" lang="en-US" sz="2000" spc="-1" strike="noStrike">
              <a:latin typeface="Arial"/>
            </a:endParaRPr>
          </a:p>
          <a:p>
            <a:pPr lvl="1" marL="685800" indent="-228600">
              <a:lnSpc>
                <a:spcPct val="70000"/>
              </a:lnSpc>
              <a:spcBef>
                <a:spcPts val="1414"/>
              </a:spcBef>
              <a:buClr>
                <a:srgbClr val="000000"/>
              </a:buClr>
              <a:buSzPct val="75000"/>
              <a:buFont typeface="Symbol" charset="2"/>
              <a:buChar char=""/>
            </a:pPr>
            <a:r>
              <a:rPr b="0" lang="en-US" sz="2000" spc="-1" strike="noStrike">
                <a:solidFill>
                  <a:srgbClr val="000000"/>
                </a:solidFill>
                <a:latin typeface="Arial"/>
              </a:rPr>
              <a:t>each "Abstract tasks and activities" needs at least one "Implementation" but may have severals to covers different implementations context (Hospital, CHW ...)</a:t>
            </a:r>
            <a:endParaRPr b="0" lang="en-US" sz="2000" spc="-1" strike="noStrike">
              <a:latin typeface="Arial"/>
            </a:endParaRPr>
          </a:p>
          <a:p>
            <a:pPr>
              <a:lnSpc>
                <a:spcPct val="80000"/>
              </a:lnSpc>
              <a:spcBef>
                <a:spcPts val="1414"/>
              </a:spcBef>
              <a:buClr>
                <a:srgbClr val="000000"/>
              </a:buClr>
              <a:buSzPct val="45000"/>
              <a:buFont typeface="Wingdings" charset="2"/>
              <a:buChar char=""/>
            </a:pPr>
            <a:r>
              <a:rPr b="0" lang="en-US" sz="2000" spc="-1" strike="noStrike">
                <a:solidFill>
                  <a:srgbClr val="000000"/>
                </a:solidFill>
                <a:latin typeface="Arial"/>
              </a:rPr>
              <a:t>Implementations will generate the resource used in the fields such as Questionnaire ...</a:t>
            </a:r>
            <a:endParaRPr b="0" lang="en-US" sz="2000" spc="-1" strike="noStrike">
              <a:latin typeface="Arial"/>
            </a:endParaRPr>
          </a:p>
          <a:p>
            <a:pPr>
              <a:lnSpc>
                <a:spcPct val="80000"/>
              </a:lnSpc>
              <a:spcBef>
                <a:spcPts val="1414"/>
              </a:spcBef>
              <a:buClr>
                <a:srgbClr val="000000"/>
              </a:buClr>
              <a:buSzPct val="45000"/>
              <a:buFont typeface="Wingdings" charset="2"/>
              <a:buChar char=""/>
            </a:pPr>
            <a:r>
              <a:rPr b="0" lang="en-US" sz="2000" spc="-1" strike="noStrike">
                <a:solidFill>
                  <a:srgbClr val="000000"/>
                </a:solidFill>
                <a:latin typeface="Arial"/>
              </a:rPr>
              <a:t>--&gt; all logical gateway should refers to DMN/Decision logic table; ideally editable on the spot so user won't have to leave the diagram to see/edit DMN</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Logical model as interface reference</a:t>
            </a:r>
            <a:endParaRPr b="0" lang="en-US" sz="4400" spc="-1" strike="noStrike">
              <a:latin typeface="Arial"/>
            </a:endParaRPr>
          </a:p>
        </p:txBody>
      </p:sp>
      <p:sp>
        <p:nvSpPr>
          <p:cNvPr id="535" name="PlaceHolder 2"/>
          <p:cNvSpPr>
            <a:spLocks noGrp="1"/>
          </p:cNvSpPr>
          <p:nvPr>
            <p:ph/>
          </p:nvPr>
        </p:nvSpPr>
        <p:spPr>
          <a:xfrm>
            <a:off x="504000" y="1326600"/>
            <a:ext cx="9071640" cy="3288240"/>
          </a:xfrm>
          <a:prstGeom prst="rect">
            <a:avLst/>
          </a:prstGeom>
          <a:noFill/>
          <a:ln w="12600">
            <a:noFill/>
          </a:ln>
        </p:spPr>
        <p:txBody>
          <a:bodyPr lIns="0" rIns="0" tIns="0" bIns="0" anchor="t">
            <a:normAutofit/>
          </a:bodyPr>
          <a:p>
            <a:pPr>
              <a:lnSpc>
                <a:spcPct val="90000"/>
              </a:lnSpc>
              <a:spcBef>
                <a:spcPts val="1414"/>
              </a:spcBef>
              <a:buClr>
                <a:srgbClr val="000000"/>
              </a:buClr>
              <a:buSzPct val="45000"/>
              <a:buFont typeface="Wingdings" charset="2"/>
              <a:buChar char=""/>
            </a:pPr>
            <a:r>
              <a:rPr b="0" lang="en-US" sz="3200" spc="-1" strike="noStrike">
                <a:solidFill>
                  <a:srgbClr val="000000"/>
                </a:solidFill>
                <a:latin typeface="Arial"/>
              </a:rPr>
              <a:t>Logical model will be the key for compliance between the "Abstract task and activities" and the "implementation" versions</a:t>
            </a:r>
            <a:endParaRPr b="0" lang="en-US" sz="3200" spc="-1" strike="noStrike">
              <a:latin typeface="Arial"/>
            </a:endParaRPr>
          </a:p>
          <a:p>
            <a:pPr>
              <a:lnSpc>
                <a:spcPct val="90000"/>
              </a:lnSpc>
              <a:spcBef>
                <a:spcPts val="1414"/>
              </a:spcBef>
              <a:buClr>
                <a:srgbClr val="000000"/>
              </a:buClr>
              <a:buSzPct val="45000"/>
              <a:buFont typeface="Wingdings" charset="2"/>
              <a:buChar char=""/>
            </a:pPr>
            <a:r>
              <a:rPr b="0" lang="en-US" sz="3200" spc="-1" strike="noStrike">
                <a:solidFill>
                  <a:srgbClr val="000000"/>
                </a:solidFill>
                <a:latin typeface="Arial"/>
              </a:rPr>
              <a:t>Implementation may need more or less information that was foreseen by the LM but it should be able to respect the cardinality (Abstract LM could enforce some elements)</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Logical model as interface reference</a:t>
            </a:r>
            <a:endParaRPr b="0" lang="en-US" sz="4400" spc="-1" strike="noStrike">
              <a:latin typeface="Arial"/>
            </a:endParaRPr>
          </a:p>
        </p:txBody>
      </p:sp>
      <p:pic>
        <p:nvPicPr>
          <p:cNvPr id="537" name="" descr=""/>
          <p:cNvPicPr/>
          <p:nvPr/>
        </p:nvPicPr>
        <p:blipFill>
          <a:blip r:embed="rId1"/>
          <a:stretch/>
        </p:blipFill>
        <p:spPr>
          <a:xfrm>
            <a:off x="499320" y="1172520"/>
            <a:ext cx="8416080" cy="4491000"/>
          </a:xfrm>
          <a:prstGeom prst="rect">
            <a:avLst/>
          </a:prstGeom>
          <a:ln w="12600">
            <a:noFill/>
          </a:ln>
        </p:spPr>
      </p:pic>
    </p:spTree>
  </p:cSld>
  <mc:AlternateContent>
    <mc:Choice Requires="p14">
      <p:transition spd="slow" p14:dur="3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Leveraing data dictionnary</a:t>
            </a:r>
            <a:endParaRPr b="0" lang="en-US" sz="4400" spc="-1" strike="noStrike">
              <a:latin typeface="Arial"/>
            </a:endParaRPr>
          </a:p>
        </p:txBody>
      </p:sp>
      <p:pic>
        <p:nvPicPr>
          <p:cNvPr id="539" name="" descr=""/>
          <p:cNvPicPr/>
          <p:nvPr/>
        </p:nvPicPr>
        <p:blipFill>
          <a:blip r:embed="rId1"/>
          <a:stretch/>
        </p:blipFill>
        <p:spPr>
          <a:xfrm>
            <a:off x="457200" y="3094560"/>
            <a:ext cx="8686800" cy="2163240"/>
          </a:xfrm>
          <a:prstGeom prst="rect">
            <a:avLst/>
          </a:prstGeom>
          <a:ln w="12600">
            <a:noFill/>
          </a:ln>
        </p:spPr>
      </p:pic>
      <p:sp>
        <p:nvSpPr>
          <p:cNvPr id="540" name="TextBox 3"/>
          <p:cNvSpPr txBox="1"/>
          <p:nvPr/>
        </p:nvSpPr>
        <p:spPr>
          <a:xfrm>
            <a:off x="457200" y="1600200"/>
            <a:ext cx="8686800" cy="1949040"/>
          </a:xfrm>
          <a:prstGeom prst="rect">
            <a:avLst/>
          </a:prstGeom>
          <a:noFill/>
          <a:ln w="0">
            <a:noFill/>
          </a:ln>
        </p:spPr>
        <p:txBody>
          <a:bodyPr lIns="90000" rIns="90000" tIns="45000" bIns="45000" anchor="t">
            <a:noAutofit/>
          </a:bodyPr>
          <a:p>
            <a:pPr>
              <a:lnSpc>
                <a:spcPct val="100000"/>
              </a:lnSpc>
              <a:buNone/>
            </a:pPr>
            <a:r>
              <a:rPr b="0" lang="en-US" sz="1800" spc="-1" strike="noStrike">
                <a:solidFill>
                  <a:srgbClr val="000000"/>
                </a:solidFill>
                <a:latin typeface="Arial"/>
                <a:ea typeface="Noto Sans CJK SC"/>
              </a:rPr>
              <a:t>- In order to avoid errors such as typos, writing decision logic should be assisted in the tooling.</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 The tooling should be able to search in the data dictionary included in the project to retrieve the right elements (see illustration below)</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 With additional information on the concept level, the technical expression to retrieve the data (e.g. CQL) should be generated automatically</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algn="ctr">
              <a:buNone/>
            </a:pPr>
            <a:r>
              <a:rPr b="0" lang="en-US" sz="4400" spc="-1" strike="noStrike">
                <a:latin typeface="Arial"/>
              </a:rPr>
              <a:t>context of code mapping issue</a:t>
            </a:r>
            <a:endParaRPr b="0" lang="en-US" sz="4400" spc="-1" strike="noStrike">
              <a:latin typeface="Arial"/>
            </a:endParaRPr>
          </a:p>
        </p:txBody>
      </p:sp>
      <p:sp>
        <p:nvSpPr>
          <p:cNvPr id="505"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ea typeface="Noto Sans CJK SC"/>
              </a:rPr>
              <a:t>Implementers are facing a issue to map WHO IG concept code toward external </a:t>
            </a:r>
            <a:r>
              <a:rPr b="0" lang="en-US" sz="3200" spc="-1" strike="noStrike">
                <a:latin typeface="Arial"/>
              </a:rPr>
              <a:t>concept code systems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Noto Sans CJK SC"/>
              </a:rPr>
              <a:t>Implementers are facing a issue to map WHO concept IG code toward their own </a:t>
            </a:r>
            <a:r>
              <a:rPr b="0" lang="en-US" sz="3200" spc="-1" strike="noStrike">
                <a:latin typeface="Arial"/>
              </a:rPr>
              <a:t>concept IG codes</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52956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code mapping</a:t>
            </a:r>
            <a:endParaRPr b="0" lang="en-US" sz="4400" spc="-1" strike="noStrike">
              <a:latin typeface="Arial"/>
            </a:endParaRPr>
          </a:p>
        </p:txBody>
      </p:sp>
      <p:sp>
        <p:nvSpPr>
          <p:cNvPr id="507" name="PlaceHolder 2"/>
          <p:cNvSpPr>
            <a:spLocks noGrp="1"/>
          </p:cNvSpPr>
          <p:nvPr>
            <p:ph/>
          </p:nvPr>
        </p:nvSpPr>
        <p:spPr>
          <a:xfrm>
            <a:off x="504000" y="1326600"/>
            <a:ext cx="9071640" cy="3288240"/>
          </a:xfrm>
          <a:prstGeom prst="rect">
            <a:avLst/>
          </a:prstGeom>
          <a:noFill/>
          <a:ln w="12600">
            <a:noFill/>
          </a:ln>
        </p:spPr>
        <p:txBody>
          <a:bodyPr lIns="0" rIns="0" tIns="0" bIns="0" anchor="t">
            <a:normAutofit/>
          </a:bodyPr>
          <a:p>
            <a:pPr>
              <a:lnSpc>
                <a:spcPct val="90000"/>
              </a:lnSpc>
              <a:spcBef>
                <a:spcPts val="1414"/>
              </a:spcBef>
              <a:buClr>
                <a:srgbClr val="000000"/>
              </a:buClr>
              <a:buSzPct val="45000"/>
              <a:buFont typeface="Wingdings" charset="2"/>
              <a:buChar char=""/>
            </a:pPr>
            <a:r>
              <a:rPr b="0" lang="en-US" sz="3200" spc="-1" strike="noStrike">
                <a:solidFill>
                  <a:srgbClr val="000000"/>
                </a:solidFill>
                <a:latin typeface="Arial"/>
              </a:rPr>
              <a:t>Code mapping is linking  concepts from one data dictionnary to </a:t>
            </a:r>
            <a:r>
              <a:rPr b="0" lang="en-US" sz="3200" spc="-1" strike="noStrike">
                <a:latin typeface="Arial"/>
              </a:rPr>
              <a:t>equivalent ele</a:t>
            </a:r>
            <a:r>
              <a:rPr b="0" lang="en-US" sz="3200" spc="-1" strike="noStrike">
                <a:solidFill>
                  <a:srgbClr val="000000"/>
                </a:solidFill>
                <a:latin typeface="Arial"/>
              </a:rPr>
              <a:t>ments form other data dicitonnaries</a:t>
            </a:r>
            <a:endParaRPr b="0" lang="en-US" sz="3200" spc="-1" strike="noStrike">
              <a:latin typeface="Arial"/>
            </a:endParaRPr>
          </a:p>
          <a:p>
            <a:pPr>
              <a:lnSpc>
                <a:spcPct val="90000"/>
              </a:lnSpc>
              <a:spcBef>
                <a:spcPts val="1414"/>
              </a:spcBef>
              <a:buClr>
                <a:srgbClr val="000000"/>
              </a:buClr>
              <a:buSzPct val="45000"/>
              <a:buFont typeface="Wingdings" charset="2"/>
              <a:buChar char=""/>
            </a:pPr>
            <a:r>
              <a:rPr b="0" lang="en-US" sz="3200" spc="-1" strike="noStrike">
                <a:solidFill>
                  <a:srgbClr val="000000"/>
                </a:solidFill>
                <a:latin typeface="Arial"/>
              </a:rPr>
              <a:t>Therefore it requires</a:t>
            </a:r>
            <a:endParaRPr b="0" lang="en-US" sz="3200" spc="-1" strike="noStrike">
              <a:latin typeface="Arial"/>
            </a:endParaRPr>
          </a:p>
          <a:p>
            <a:pPr lvl="1" marL="685800" indent="-228600">
              <a:lnSpc>
                <a:spcPct val="80000"/>
              </a:lnSpc>
              <a:spcBef>
                <a:spcPts val="1414"/>
              </a:spcBef>
              <a:buClr>
                <a:srgbClr val="000000"/>
              </a:buClr>
              <a:buSzPct val="75000"/>
              <a:buFont typeface="Symbol" charset="2"/>
              <a:buChar char=""/>
            </a:pPr>
            <a:r>
              <a:rPr b="0" lang="en-US" sz="3200" spc="-1" strike="noStrike">
                <a:solidFill>
                  <a:srgbClr val="000000"/>
                </a:solidFill>
                <a:latin typeface="Arial"/>
              </a:rPr>
              <a:t>data dictionnary definition</a:t>
            </a:r>
            <a:endParaRPr b="0" lang="en-US" sz="3200" spc="-1" strike="noStrike">
              <a:latin typeface="Arial"/>
            </a:endParaRPr>
          </a:p>
          <a:p>
            <a:pPr lvl="1" marL="685800" indent="-228600">
              <a:lnSpc>
                <a:spcPct val="80000"/>
              </a:lnSpc>
              <a:spcBef>
                <a:spcPts val="1414"/>
              </a:spcBef>
              <a:buClr>
                <a:srgbClr val="000000"/>
              </a:buClr>
              <a:buSzPct val="75000"/>
              <a:buFont typeface="Symbol" charset="2"/>
              <a:buChar char=""/>
            </a:pPr>
            <a:r>
              <a:rPr b="0" lang="en-US" sz="3200" spc="-1" strike="noStrike">
                <a:solidFill>
                  <a:srgbClr val="000000"/>
                </a:solidFill>
                <a:latin typeface="Arial"/>
              </a:rPr>
              <a:t>concept mapping definition</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Data dictionnary definition</a:t>
            </a:r>
            <a:endParaRPr b="0" lang="en-US" sz="4400" spc="-1" strike="noStrike">
              <a:latin typeface="Arial"/>
            </a:endParaRPr>
          </a:p>
        </p:txBody>
      </p:sp>
      <p:sp>
        <p:nvSpPr>
          <p:cNvPr id="509" name="PlaceHolder 2"/>
          <p:cNvSpPr>
            <a:spLocks noGrp="1"/>
          </p:cNvSpPr>
          <p:nvPr>
            <p:ph/>
          </p:nvPr>
        </p:nvSpPr>
        <p:spPr>
          <a:xfrm>
            <a:off x="504000" y="1326600"/>
            <a:ext cx="9071640" cy="3263400"/>
          </a:xfrm>
          <a:prstGeom prst="rect">
            <a:avLst/>
          </a:prstGeom>
          <a:noFill/>
          <a:ln w="12600">
            <a:noFill/>
          </a:ln>
        </p:spPr>
        <p:txBody>
          <a:bodyPr lIns="0" rIns="0" tIns="0" bIns="0" anchor="t">
            <a:noAutofit/>
          </a:bodyPr>
          <a:p>
            <a:pPr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Possibility to use CodeSystem or OCL for DAK Data Dictionary Storage</a:t>
            </a:r>
            <a:endParaRPr b="0" lang="en-US" sz="1000" spc="-1" strike="noStrike">
              <a:latin typeface="Arial"/>
            </a:endParaRPr>
          </a:p>
          <a:p>
            <a:pPr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Support additional information</a:t>
            </a:r>
            <a:endParaRPr b="0" lang="en-US" sz="1000" spc="-1" strike="noStrike">
              <a:latin typeface="Arial"/>
            </a:endParaRPr>
          </a:p>
          <a:p>
            <a:pPr lvl="1"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 </a:t>
            </a:r>
            <a:r>
              <a:rPr b="0" lang="en-US" sz="1000" spc="-1" strike="noStrike">
                <a:solidFill>
                  <a:srgbClr val="000000"/>
                </a:solidFill>
                <a:latin typeface="Arial"/>
                <a:ea typeface="Noto Sans CJK SC"/>
              </a:rPr>
              <a:t>properties allow for a flexible and extensible structure. e.g.</a:t>
            </a:r>
            <a:endParaRPr b="0" lang="en-US" sz="1000" spc="-1" strike="noStrike">
              <a:latin typeface="Arial"/>
            </a:endParaRPr>
          </a:p>
          <a:p>
            <a:pPr lvl="2"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Add more details on the concept such as Datatypes, binding etc</a:t>
            </a:r>
            <a:endParaRPr b="0" lang="en-US" sz="1000" spc="-1" strike="noStrike">
              <a:latin typeface="Arial"/>
            </a:endParaRPr>
          </a:p>
          <a:p>
            <a:pPr lvl="2"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Add some data mining / FHIR mapping information such as archetypes what are FHIR archetypes, constraints</a:t>
            </a:r>
            <a:endParaRPr b="0" lang="en-US" sz="1000" spc="-1" strike="noStrike">
              <a:latin typeface="Arial"/>
            </a:endParaRPr>
          </a:p>
          <a:p>
            <a:pPr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Support concept hierarchy,</a:t>
            </a:r>
            <a:endParaRPr b="0" lang="en-US" sz="1000" spc="-1" strike="noStrike">
              <a:latin typeface="Arial"/>
            </a:endParaRPr>
          </a:p>
          <a:p>
            <a:pPr lvl="1"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Facilitates organized and relational data representation. e.g.</a:t>
            </a:r>
            <a:endParaRPr b="0" lang="en-US" sz="1000" spc="-1" strike="noStrike">
              <a:latin typeface="Arial"/>
            </a:endParaRPr>
          </a:p>
          <a:p>
            <a:pPr lvl="2"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enabling "valueSet" references and</a:t>
            </a:r>
            <a:endParaRPr b="0" lang="en-US" sz="1000" spc="-1" strike="noStrike">
              <a:latin typeface="Arial"/>
            </a:endParaRPr>
          </a:p>
          <a:p>
            <a:pPr lvl="2"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enabling parent-child relations.</a:t>
            </a:r>
            <a:endParaRPr b="0" lang="en-US" sz="1000" spc="-1" strike="noStrike">
              <a:latin typeface="Arial"/>
            </a:endParaRPr>
          </a:p>
          <a:p>
            <a:pPr lvl="3"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"date of Measles dose 1 immunization" could be a child of "Measles dose 1 immunization"</a:t>
            </a:r>
            <a:endParaRPr b="0" lang="en-US" sz="1000" spc="-1" strike="noStrike">
              <a:latin typeface="Arial"/>
            </a:endParaRPr>
          </a:p>
          <a:p>
            <a:pPr lvl="3"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"With Wheezing" postcoorditation could be a child of "Pnemonia" with a binding property towards the "Wheezing" concept</a:t>
            </a:r>
            <a:endParaRPr b="0" lang="en-US" sz="1000" spc="-1" strike="noStrike">
              <a:latin typeface="Arial"/>
            </a:endParaRPr>
          </a:p>
          <a:p>
            <a:pPr marL="1143000" indent="-228600">
              <a:lnSpc>
                <a:spcPct val="70000"/>
              </a:lnSpc>
              <a:spcBef>
                <a:spcPts val="1414"/>
              </a:spcBef>
              <a:buClr>
                <a:srgbClr val="000000"/>
              </a:buClr>
              <a:buSzPct val="45000"/>
              <a:buFont typeface="Wingdings" charset="2"/>
              <a:buChar char=""/>
            </a:pPr>
            <a:r>
              <a:rPr b="0" lang="en-US" sz="1000" spc="-1" strike="noStrike">
                <a:solidFill>
                  <a:srgbClr val="000000"/>
                </a:solidFill>
                <a:latin typeface="Arial"/>
                <a:ea typeface="Noto Sans CJK SC"/>
              </a:rPr>
              <a:t>--&gt; Implementations can generate their own data dictionaries using this method.</a:t>
            </a:r>
            <a:endParaRPr b="0" lang="en-US" sz="1000" spc="-1" strike="noStrike">
              <a:latin typeface="Arial"/>
            </a:endParaRPr>
          </a:p>
        </p:txBody>
      </p:sp>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74160"/>
            <a:ext cx="9071640" cy="125028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possible additionnal information on the concept level </a:t>
            </a:r>
            <a:endParaRPr b="0" lang="en-US" sz="4400" spc="-1" strike="noStrike">
              <a:latin typeface="Arial"/>
            </a:endParaRPr>
          </a:p>
        </p:txBody>
      </p:sp>
      <p:pic>
        <p:nvPicPr>
          <p:cNvPr id="511" name="" descr=""/>
          <p:cNvPicPr/>
          <p:nvPr/>
        </p:nvPicPr>
        <p:blipFill>
          <a:blip r:embed="rId1"/>
          <a:stretch/>
        </p:blipFill>
        <p:spPr>
          <a:xfrm>
            <a:off x="415440" y="1143000"/>
            <a:ext cx="8957160" cy="4520520"/>
          </a:xfrm>
          <a:prstGeom prst="rect">
            <a:avLst/>
          </a:prstGeom>
          <a:ln w="12600">
            <a:noFill/>
          </a:ln>
        </p:spPr>
      </p:pic>
      <p:sp>
        <p:nvSpPr>
          <p:cNvPr id="512" name="TextBox 5"/>
          <p:cNvSpPr txBox="1"/>
          <p:nvPr/>
        </p:nvSpPr>
        <p:spPr>
          <a:xfrm>
            <a:off x="0" y="5257800"/>
            <a:ext cx="3657600" cy="457560"/>
          </a:xfrm>
          <a:prstGeom prst="rect">
            <a:avLst/>
          </a:prstGeom>
          <a:noFill/>
          <a:ln w="0">
            <a:noFill/>
          </a:ln>
        </p:spPr>
        <p:txBody>
          <a:bodyPr anchor="t">
            <a:noAutofit/>
          </a:bodyPr>
          <a:p>
            <a:pPr>
              <a:lnSpc>
                <a:spcPct val="100000"/>
              </a:lnSpc>
              <a:buNone/>
            </a:pPr>
            <a:r>
              <a:rPr b="0" lang="de-CH" sz="1800" spc="-1" strike="noStrike">
                <a:latin typeface="Calibri"/>
              </a:rPr>
              <a:t>see example on next slide</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74160"/>
            <a:ext cx="9071640" cy="125028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Data dictionnary definition</a:t>
            </a:r>
            <a:br>
              <a:rPr sz="4400"/>
            </a:br>
            <a:r>
              <a:rPr b="0" lang="en-US" sz="4400" spc="-1" strike="noStrike">
                <a:solidFill>
                  <a:srgbClr val="000000"/>
                </a:solidFill>
                <a:latin typeface="Arial"/>
              </a:rPr>
              <a:t>fsh modified example</a:t>
            </a:r>
            <a:endParaRPr b="0" lang="en-US" sz="4400" spc="-1" strike="noStrike">
              <a:latin typeface="Arial"/>
            </a:endParaRPr>
          </a:p>
        </p:txBody>
      </p:sp>
      <p:sp>
        <p:nvSpPr>
          <p:cNvPr id="514" name="PlaceHolder 2"/>
          <p:cNvSpPr>
            <a:spLocks noGrp="1"/>
          </p:cNvSpPr>
          <p:nvPr>
            <p:ph/>
          </p:nvPr>
        </p:nvSpPr>
        <p:spPr>
          <a:xfrm>
            <a:off x="504000" y="1326600"/>
            <a:ext cx="9071640" cy="3288240"/>
          </a:xfrm>
          <a:prstGeom prst="rect">
            <a:avLst/>
          </a:prstGeom>
          <a:noFill/>
          <a:ln w="12600">
            <a:noFill/>
          </a:ln>
        </p:spPr>
        <p:txBody>
          <a:bodyPr lIns="0" rIns="0" tIns="0" bIns="0" anchor="t">
            <a:normAutofit fontScale="53000"/>
          </a:bodyPr>
          <a:p>
            <a:pPr>
              <a:lnSpc>
                <a:spcPct val="80000"/>
              </a:lnSpc>
              <a:spcBef>
                <a:spcPts val="1414"/>
              </a:spcBef>
            </a:pPr>
            <a:r>
              <a:rPr b="0" lang="en-US" sz="800" spc="-1" strike="noStrike">
                <a:solidFill>
                  <a:srgbClr val="000000"/>
                </a:solidFill>
                <a:latin typeface="Arial"/>
              </a:rPr>
              <a:t>CodeSystem: IMMZConcepts</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Title: "Immunizations Concepts CodeSystem"</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Description: "This code system defines concepts used in SMART Immunizations"</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^meta.profile[+] = "http://hl7.org/fhir/uv/crmi/StructureDefinition/crmi-shareablecodesystem"</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^meta.profile[+] = "http://hl7.org/fhir/uv/crmi/StructureDefinition/crmi-publishablecodesystem"</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^experimental = true</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^caseSensitive = false</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#C.DE1 "Unique identifier" "Unique identifier for the client, according to the policies applicable to each country. There can be more than one unique identifier used to link records (e.g. national ID, health ID, immunization information system ID, medical record ID)."</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#archetype</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^property[=].valueCode = #identifier</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#parent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^property[=].valueString = "Patient"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#parentbinding</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^property[=].valueCode = #id</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#C.DE2 "Name" "The full name of the client"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#archetype</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^property[=].valueCode = #string</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#parent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^property[=].valueString = "Patient"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#parentbindingpath</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^property[=].valueString = "name['use'].text"</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^property[+].code = #parentbinding</a:t>
            </a:r>
            <a:endParaRPr b="0" lang="en-US" sz="800" spc="-1" strike="noStrike">
              <a:latin typeface="Arial"/>
            </a:endParaRPr>
          </a:p>
          <a:p>
            <a:pPr>
              <a:lnSpc>
                <a:spcPct val="80000"/>
              </a:lnSpc>
              <a:spcBef>
                <a:spcPts val="1414"/>
              </a:spcBef>
              <a:buClr>
                <a:srgbClr val="000000"/>
              </a:buClr>
              <a:buSzPct val="45000"/>
              <a:buFont typeface="Wingdings" charset="2"/>
              <a:buChar char=""/>
            </a:pPr>
            <a:r>
              <a:rPr b="0" lang="en-US" sz="800" spc="-1" strike="noStrike">
                <a:solidFill>
                  <a:srgbClr val="000000"/>
                </a:solidFill>
                <a:latin typeface="Arial"/>
              </a:rPr>
              <a:t>  </a:t>
            </a:r>
            <a:r>
              <a:rPr b="0" lang="en-US" sz="800" spc="-1" strike="noStrike">
                <a:solidFill>
                  <a:srgbClr val="000000"/>
                </a:solidFill>
                <a:latin typeface="Arial"/>
              </a:rPr>
              <a:t>* ^property[=].valueCode = #attribute</a:t>
            </a:r>
            <a:endParaRPr b="0" lang="en-US" sz="800" spc="-1" strike="noStrike">
              <a:latin typeface="Arial"/>
            </a:endParaRPr>
          </a:p>
        </p:txBody>
      </p:sp>
    </p:spTree>
  </p:cSld>
  <mc:AlternateContent>
    <mc:Choice Requires="p14">
      <p:transition spd="slow" p14:dur="3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code mapping definition</a:t>
            </a:r>
            <a:endParaRPr b="0" lang="en-US" sz="4400" spc="-1" strike="noStrike">
              <a:latin typeface="Arial"/>
            </a:endParaRPr>
          </a:p>
        </p:txBody>
      </p:sp>
      <p:sp>
        <p:nvSpPr>
          <p:cNvPr id="516" name="PlaceHolder 2"/>
          <p:cNvSpPr>
            <a:spLocks noGrp="1"/>
          </p:cNvSpPr>
          <p:nvPr>
            <p:ph/>
          </p:nvPr>
        </p:nvSpPr>
        <p:spPr>
          <a:xfrm>
            <a:off x="504000" y="1326600"/>
            <a:ext cx="9071640" cy="3288240"/>
          </a:xfrm>
          <a:prstGeom prst="rect">
            <a:avLst/>
          </a:prstGeom>
          <a:noFill/>
          <a:ln w="12600">
            <a:noFill/>
          </a:ln>
        </p:spPr>
        <p:txBody>
          <a:bodyPr lIns="0" rIns="0" tIns="0" bIns="0" anchor="t">
            <a:normAutofit/>
          </a:bodyPr>
          <a:p>
            <a:pPr>
              <a:lnSpc>
                <a:spcPct val="100000"/>
              </a:lnSpc>
              <a:spcBef>
                <a:spcPts val="1414"/>
              </a:spcBef>
              <a:buClr>
                <a:srgbClr val="000000"/>
              </a:buClr>
              <a:buSzPct val="45000"/>
              <a:buFont typeface="Wingdings" charset="2"/>
              <a:buChar char=""/>
            </a:pPr>
            <a:r>
              <a:rPr b="0" lang="en-US" sz="3200" spc="-1" strike="noStrike">
                <a:solidFill>
                  <a:srgbClr val="000000"/>
                </a:solidFill>
                <a:latin typeface="Arial"/>
              </a:rPr>
              <a:t>By using codesystem as data dictionary, it allows utilization of ConceptMap for the code mapping</a:t>
            </a:r>
            <a:endParaRPr b="0" lang="en-US" sz="3200" spc="-1" strike="noStrike">
              <a:latin typeface="Arial"/>
            </a:endParaRPr>
          </a:p>
          <a:p>
            <a:pPr>
              <a:lnSpc>
                <a:spcPct val="100000"/>
              </a:lnSpc>
              <a:spcBef>
                <a:spcPts val="1414"/>
              </a:spcBef>
              <a:buClr>
                <a:srgbClr val="000000"/>
              </a:buClr>
              <a:buSzPct val="45000"/>
              <a:buFont typeface="Wingdings" charset="2"/>
              <a:buChar char=""/>
            </a:pPr>
            <a:r>
              <a:rPr b="0" lang="en-US" sz="3200" spc="-1" strike="noStrike">
                <a:solidFill>
                  <a:srgbClr val="000000"/>
                </a:solidFill>
                <a:latin typeface="Arial"/>
              </a:rPr>
              <a:t>--&gt; This can be use to map implementation data dictionary to reference data dictionary or directly to external systems</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74160"/>
            <a:ext cx="9071640" cy="125028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code mapping definition</a:t>
            </a:r>
            <a:br>
              <a:rPr sz="4400"/>
            </a:br>
            <a:r>
              <a:rPr b="0" lang="en-US" sz="4400" spc="-1" strike="noStrike">
                <a:solidFill>
                  <a:srgbClr val="000000"/>
                </a:solidFill>
                <a:latin typeface="Arial"/>
              </a:rPr>
              <a:t>fsh unmodified example</a:t>
            </a:r>
            <a:endParaRPr b="0" lang="en-US" sz="4400" spc="-1" strike="noStrike">
              <a:latin typeface="Arial"/>
            </a:endParaRPr>
          </a:p>
        </p:txBody>
      </p:sp>
      <p:sp>
        <p:nvSpPr>
          <p:cNvPr id="518" name="PlaceHolder 2"/>
          <p:cNvSpPr>
            <a:spLocks noGrp="1"/>
          </p:cNvSpPr>
          <p:nvPr>
            <p:ph/>
          </p:nvPr>
        </p:nvSpPr>
        <p:spPr>
          <a:xfrm>
            <a:off x="504000" y="1326600"/>
            <a:ext cx="9071640" cy="3288240"/>
          </a:xfrm>
          <a:prstGeom prst="rect">
            <a:avLst/>
          </a:prstGeom>
          <a:noFill/>
          <a:ln w="12600">
            <a:noFill/>
          </a:ln>
        </p:spPr>
        <p:txBody>
          <a:bodyPr lIns="0" rIns="0" tIns="0" bIns="0" anchor="t">
            <a:normAutofit fontScale="64000"/>
          </a:bodyPr>
          <a:p>
            <a:pPr>
              <a:lnSpc>
                <a:spcPct val="80000"/>
              </a:lnSpc>
              <a:spcBef>
                <a:spcPts val="1414"/>
              </a:spcBef>
              <a:buNone/>
            </a:pP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Instance:     IMMZCConceptMap</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InstanceOf:   ConceptMap</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Description:  "Mapping to and from IMMZ.C Data Dictionary to other codesystems."</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Usage:        #definition</a:t>
            </a:r>
            <a:endParaRPr b="0" lang="en-US" sz="800" spc="-1" strike="noStrike">
              <a:latin typeface="Arial"/>
            </a:endParaRPr>
          </a:p>
          <a:p>
            <a:pPr>
              <a:lnSpc>
                <a:spcPct val="80000"/>
              </a:lnSpc>
              <a:spcBef>
                <a:spcPts val="1414"/>
              </a:spcBef>
              <a:buNone/>
            </a:pP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name = "IMMZ_C_ConceptMap"</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title = "ConceptMap to and from IMMZ.C DataElements"</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status = #active</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experimental = false</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date = "2023-08-04"</a:t>
            </a:r>
            <a:endParaRPr b="0" lang="en-US" sz="800" spc="-1" strike="noStrike">
              <a:latin typeface="Arial"/>
            </a:endParaRPr>
          </a:p>
          <a:p>
            <a:pPr>
              <a:lnSpc>
                <a:spcPct val="80000"/>
              </a:lnSpc>
              <a:spcBef>
                <a:spcPts val="1414"/>
              </a:spcBef>
              <a:buNone/>
            </a:pP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group[+]</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source = Canonical(IMMZ.C)</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target = $ICD11</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insert ElementMap(DE6, XX2UQ8, equivalent)</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insert ElementMap(DE7, XX2V25, equivalent)</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insert ElementMap(DE8, XX2PX3, equivalent)</a:t>
            </a:r>
            <a:endParaRPr b="0" lang="en-US" sz="800" spc="-1" strike="noStrike">
              <a:latin typeface="Arial"/>
            </a:endParaRPr>
          </a:p>
          <a:p>
            <a:pPr>
              <a:lnSpc>
                <a:spcPct val="80000"/>
              </a:lnSpc>
              <a:spcBef>
                <a:spcPts val="1414"/>
              </a:spcBef>
              <a:buNone/>
            </a:pPr>
            <a:r>
              <a:rPr b="0" lang="en-US" sz="800" spc="-1" strike="noStrike">
                <a:solidFill>
                  <a:srgbClr val="000000"/>
                </a:solidFill>
                <a:latin typeface="Arial"/>
              </a:rPr>
              <a:t>  </a:t>
            </a:r>
            <a:r>
              <a:rPr b="0" lang="en-US" sz="800" spc="-1" strike="noStrike">
                <a:solidFill>
                  <a:srgbClr val="000000"/>
                </a:solidFill>
                <a:latin typeface="Arial"/>
              </a:rPr>
              <a:t>* insert ElementMap(DE9, XX45B7, equivalent)</a:t>
            </a:r>
            <a:endParaRPr b="0" lang="en-US" sz="800" spc="-1" strike="noStrike">
              <a:latin typeface="Arial"/>
            </a:endParaRPr>
          </a:p>
        </p:txBody>
      </p:sp>
    </p:spTree>
  </p:cSld>
  <mc:AlternateContent>
    <mc:Choice Requires="p14">
      <p:transition spd="slow" p14:dur="3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226080"/>
            <a:ext cx="9071640" cy="946440"/>
          </a:xfrm>
          <a:prstGeom prst="rect">
            <a:avLst/>
          </a:prstGeom>
          <a:noFill/>
          <a:ln w="12600">
            <a:noFill/>
          </a:ln>
        </p:spPr>
        <p:txBody>
          <a:bodyPr lIns="0" rIns="0" tIns="0" bIns="0" anchor="ctr" anchorCtr="1">
            <a:noAutofit/>
          </a:bodyPr>
          <a:p>
            <a:pPr algn="ctr">
              <a:lnSpc>
                <a:spcPct val="100000"/>
              </a:lnSpc>
              <a:buNone/>
            </a:pPr>
            <a:r>
              <a:rPr b="0" lang="en-US" sz="4400" spc="-1" strike="noStrike">
                <a:solidFill>
                  <a:srgbClr val="000000"/>
                </a:solidFill>
                <a:latin typeface="Arial"/>
              </a:rPr>
              <a:t>Using OCL or FHIR as reference</a:t>
            </a:r>
            <a:endParaRPr b="0" lang="en-US" sz="4400" spc="-1" strike="noStrike">
              <a:latin typeface="Arial"/>
            </a:endParaRPr>
          </a:p>
        </p:txBody>
      </p:sp>
      <p:sp>
        <p:nvSpPr>
          <p:cNvPr id="520" name="PlaceHolder 2"/>
          <p:cNvSpPr>
            <a:spLocks noGrp="1"/>
          </p:cNvSpPr>
          <p:nvPr>
            <p:ph/>
          </p:nvPr>
        </p:nvSpPr>
        <p:spPr>
          <a:xfrm>
            <a:off x="504000" y="1326600"/>
            <a:ext cx="9071640" cy="3288240"/>
          </a:xfrm>
          <a:prstGeom prst="rect">
            <a:avLst/>
          </a:prstGeom>
          <a:noFill/>
          <a:ln w="12600">
            <a:noFill/>
          </a:ln>
        </p:spPr>
        <p:txBody>
          <a:bodyPr lIns="0" rIns="0" tIns="0" bIns="0" anchor="t">
            <a:normAutofit/>
          </a:bodyPr>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OCL concept could be aligned with the need described before</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OCL FHIR API is not mature yet</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Serves the same purpose of CodeSystem/Concept  Map</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Have a nice UX for none IT</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IT specialist might prefer fsh editing</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neither OCL nor FHIR have to my knowledge a way to inject mapping in the IG (to be developped in both case)</a:t>
            </a:r>
            <a:endParaRPr b="0" lang="en-US" sz="2200" spc="-1" strike="noStrike">
              <a:latin typeface="Arial"/>
            </a:endParaRPr>
          </a:p>
          <a:p>
            <a:pPr>
              <a:lnSpc>
                <a:spcPct val="80000"/>
              </a:lnSpc>
              <a:spcBef>
                <a:spcPts val="1414"/>
              </a:spcBef>
              <a:buClr>
                <a:srgbClr val="000000"/>
              </a:buClr>
              <a:buSzPct val="45000"/>
              <a:buFont typeface="Wingdings" charset="2"/>
              <a:buChar char=""/>
            </a:pPr>
            <a:r>
              <a:rPr b="0" lang="en-US" sz="2200" spc="-1" strike="noStrike">
                <a:solidFill>
                  <a:srgbClr val="000000"/>
                </a:solidFill>
                <a:latin typeface="Arial"/>
              </a:rPr>
              <a:t>--&gt; What is the preferred reference FHIR or OCL models ?</a:t>
            </a:r>
            <a:endParaRPr b="0" lang="en-US" sz="2200" spc="-1" strike="noStrike">
              <a:latin typeface="Arial"/>
            </a:endParaRPr>
          </a:p>
        </p:txBody>
      </p:sp>
    </p:spTree>
  </p:cSld>
  <mc:AlternateContent>
    <mc:Choice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2024-07-03T11:57:58Z</dcterms:created>
  <dc:creator/>
  <dc:description/>
  <dc:language>en-US</dc:language>
  <cp:lastModifiedBy/>
  <dcterms:modified xsi:type="dcterms:W3CDTF">2024-07-03T17:05:19Z</dcterms:modified>
  <cp:revision>8</cp:revision>
  <dc:subject/>
  <dc:title>Visual Authoring</dc:title>
</cp:coreProperties>
</file>