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B07BA-996C-4CFE-D241-7E83D369B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AA830A-D5B0-50CE-21F6-DCF70FC72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422C4-E584-C22A-7AFA-1C323899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1E7D-A619-466B-9689-78FF67BF1258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BDD60-11E1-AB46-9EAE-F99543F7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39D69-E5E4-2C79-775C-6FDFC48E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1BC2-C3C0-4AE3-9329-649F627A5E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807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D1DA-2D2C-E3CE-098A-5EC88A65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3105E8-34AF-0A70-A903-4741A8CE4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42EF9-FDBF-D3AE-3788-2F2ECCFC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1E7D-A619-466B-9689-78FF67BF1258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508018-1378-81EE-7B57-E6243FE6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187555-3ABD-7952-4CDB-CD9CE7C0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1BC2-C3C0-4AE3-9329-649F627A5E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03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8E0B91F-7BFC-05D8-FB9A-8E6C0B633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FE20BC-5126-C739-3E8E-2F3EB17BA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AD4F22-5ECA-E06C-C908-82492A27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1E7D-A619-466B-9689-78FF67BF1258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0420E8-2837-DE17-4280-0EBFFAD5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9EFC80-B3D4-9B01-C53F-094B2BB4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1BC2-C3C0-4AE3-9329-649F627A5E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969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E2470-A8D4-23B8-EAA0-4500BE3E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64F984-2F39-7A2B-A47A-A98C4D0FA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6AA2BD-8E44-7DAD-B489-7B6FC4A2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1E7D-A619-466B-9689-78FF67BF1258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5D5355-45D6-63DC-BA5D-C218F678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173B9-6BE3-C4B3-6B82-36BF478F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1BC2-C3C0-4AE3-9329-649F627A5E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886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68899-4CBA-E2A9-12F9-8C098934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6E5176-E6EF-B9E6-8B94-70C6A1403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61A2E7-C05B-5310-BF54-C975AE4E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1E7D-A619-466B-9689-78FF67BF1258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B79839-3DA7-5DF1-B72E-947F71AF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5309EA-34E9-8806-DC1B-99CBFEE0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1BC2-C3C0-4AE3-9329-649F627A5E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218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EF117-E676-F21A-4876-D1CAA6BA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4F07EF-0A03-2895-70CE-2D09B514A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3D7F08-1E09-05DC-D4A9-ECB0DBECA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04D369-7F7C-014C-0277-9E0670B2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1E7D-A619-466B-9689-78FF67BF1258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28A1ED-A5AA-22C6-4C7A-4DD23CE7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3EC022-2111-C917-707D-F2616AEE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1BC2-C3C0-4AE3-9329-649F627A5E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759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BB6CD-F7B6-B923-7ADA-2F2AA841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5FF76B-8D84-CBFB-7695-FC8FE5515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EAFEDC-7F8F-955A-4589-8578A3E2B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DE04DB-FC9F-CC4B-8418-91F195CDA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372D23-FB24-8C5F-5915-D4527DAC7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61BA1E-E1C5-B19D-B708-DDDA1787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1E7D-A619-466B-9689-78FF67BF1258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3EECDD-C846-C61A-3CBE-66C476A8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6FAF95-5A3B-9F2F-5DBD-89172356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1BC2-C3C0-4AE3-9329-649F627A5E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875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8D469-E324-F639-1B42-DD49F7A8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D4145A-ED76-46AB-75F5-D89DA94C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1E7D-A619-466B-9689-78FF67BF1258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6EC62D-D531-7BF6-A2DF-3C352EDF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A63C52-8E53-33ED-956F-80C2B2E1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1BC2-C3C0-4AE3-9329-649F627A5E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62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1E2F38-0432-1056-501B-C03AAF04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1E7D-A619-466B-9689-78FF67BF1258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BAF6AC-EEA8-A7D5-FA95-54C28592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814A65-68A8-A094-4C33-D6346C4D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1BC2-C3C0-4AE3-9329-649F627A5E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122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1BCDB-6DA6-D0E6-1B27-B22E4751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D27564-03F6-A71A-2A58-6A71D1C47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453CDA-11B4-942F-375D-3F524B11D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B88FC2-A14B-3005-6D0E-F896B938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1E7D-A619-466B-9689-78FF67BF1258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F7202A-FB82-9F9E-DBC5-32951272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141F28-5FF0-825F-7F4B-EE6CC457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1BC2-C3C0-4AE3-9329-649F627A5E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9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6E85A-2FDA-C34F-C8D9-1CB0F0E4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5F9107-0592-C7C7-3BC3-443DB5F30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757B20-3B5A-CA9B-2605-1A8AE0A16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9298FE-BF1A-293E-A0A2-FF8D3518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1E7D-A619-466B-9689-78FF67BF1258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7E84B1-A0E9-94FA-0186-D4F90DE6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FA8C99-6397-24B7-9F42-C9618A2D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C1BC2-C3C0-4AE3-9329-649F627A5E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570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273314-D102-2907-B8B4-5EEC21CA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09B044-797C-073D-F56D-799A286FD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4888E-A242-D993-015F-951E0E5D0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201E7D-A619-466B-9689-78FF67BF1258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274E5-8837-F9CF-C295-B0ACBF444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537C64-F59D-00DE-CF80-644E0D04A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CC1BC2-C3C0-4AE3-9329-649F627A5E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378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A78634F-B149-636C-2A9F-AD816A95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Tables with summary statistics of numeric variables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445AA3-DB85-5871-2878-CC38A08D2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Rural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C5705484-AA03-97C0-1E2B-240184141D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864727"/>
            <a:ext cx="5157787" cy="965284"/>
          </a:xfr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B73413E-1953-31E9-5798-E4326A555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City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7041851-4004-9D63-A1A4-7503A44596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853307"/>
            <a:ext cx="5183188" cy="988123"/>
          </a:xfrm>
        </p:spPr>
      </p:pic>
    </p:spTree>
    <p:extLst>
      <p:ext uri="{BB962C8B-B14F-4D97-AF65-F5344CB8AC3E}">
        <p14:creationId xmlns:p14="http://schemas.microsoft.com/office/powerpoint/2010/main" val="392898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9A098-5385-ADD9-D5C3-5D14D775F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9DD4BC4-480C-8D40-0A16-D0E8D525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Boxplots of prices per m2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CDE3D7-3330-3B94-152D-12F7B5B9F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Rural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91888298-CC8A-2155-642F-75F6E83D9F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714734"/>
            <a:ext cx="5157787" cy="1265269"/>
          </a:xfr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A34EFBC-A38E-FC78-F717-2DF901DC9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City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F188B8B-428C-139C-97C2-05F5933E17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683273"/>
            <a:ext cx="5183188" cy="1328191"/>
          </a:xfrm>
        </p:spPr>
      </p:pic>
    </p:spTree>
    <p:extLst>
      <p:ext uri="{BB962C8B-B14F-4D97-AF65-F5344CB8AC3E}">
        <p14:creationId xmlns:p14="http://schemas.microsoft.com/office/powerpoint/2010/main" val="312759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6F22C-F8B4-3C54-5B33-A1A8426DF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1C172D-D8A0-D8FE-AA16-F3C12CEC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0" i="0" dirty="0">
                <a:effectLst/>
                <a:latin typeface="Arial" panose="020B0604020202020204" pitchFamily="34" charset="0"/>
              </a:rPr>
              <a:t>Boxplots </a:t>
            </a:r>
            <a:r>
              <a:rPr lang="de-CH" b="0" i="0" dirty="0" err="1">
                <a:effectLst/>
                <a:latin typeface="Arial" panose="020B0604020202020204" pitchFamily="34" charset="0"/>
              </a:rPr>
              <a:t>of</a:t>
            </a:r>
            <a:r>
              <a:rPr lang="de-CH" b="0" i="0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</a:rPr>
              <a:t>areas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59CBEE-AB32-3C25-559E-18D208764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Rural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16786367-CC4B-7279-0B06-8EF12601E2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714734"/>
            <a:ext cx="5157787" cy="1265269"/>
          </a:xfr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9925534-FA1D-293B-172D-26E6E7E27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City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390F6F1-7787-CEB8-8B1F-F8371383739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683273"/>
            <a:ext cx="5183188" cy="1328191"/>
          </a:xfrm>
        </p:spPr>
      </p:pic>
    </p:spTree>
    <p:extLst>
      <p:ext uri="{BB962C8B-B14F-4D97-AF65-F5344CB8AC3E}">
        <p14:creationId xmlns:p14="http://schemas.microsoft.com/office/powerpoint/2010/main" val="373459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5DD7E-5EC5-BF4C-7442-886243CD3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FE271A9-39F1-3B2E-9739-0AA189C9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Histograms of prices per m2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1A32AD-FE8B-37B3-1FF7-802285B7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Rural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43F5030E-8AE0-15D8-99D4-931FDE6D22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15465"/>
            <a:ext cx="5157787" cy="3463807"/>
          </a:xfr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7CFE575-FE12-081F-F068-228D55932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City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918A256-195B-8EF9-C186-EEC6939929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32159"/>
            <a:ext cx="5183188" cy="3430419"/>
          </a:xfrm>
        </p:spPr>
      </p:pic>
    </p:spTree>
    <p:extLst>
      <p:ext uri="{BB962C8B-B14F-4D97-AF65-F5344CB8AC3E}">
        <p14:creationId xmlns:p14="http://schemas.microsoft.com/office/powerpoint/2010/main" val="170709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0F80C-94F7-B979-0F0E-C7942490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9F2B94D-1E0F-0C54-B43F-CA5D2360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0" i="0" dirty="0" err="1">
                <a:effectLst/>
                <a:latin typeface="Arial" panose="020B0604020202020204" pitchFamily="34" charset="0"/>
              </a:rPr>
              <a:t>Histograms</a:t>
            </a:r>
            <a:r>
              <a:rPr lang="de-CH" b="0" i="0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</a:rPr>
              <a:t>of</a:t>
            </a:r>
            <a:r>
              <a:rPr lang="de-CH" b="0" i="0" dirty="0">
                <a:effectLst/>
                <a:latin typeface="Arial" panose="020B0604020202020204" pitchFamily="34" charset="0"/>
              </a:rPr>
              <a:t> </a:t>
            </a:r>
            <a:r>
              <a:rPr lang="de-CH" b="0" i="0" dirty="0" err="1">
                <a:effectLst/>
                <a:latin typeface="Arial" panose="020B0604020202020204" pitchFamily="34" charset="0"/>
              </a:rPr>
              <a:t>areas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E438CD-189D-72B5-6E8F-3D049E003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Rural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1472D836-78C8-1426-30C6-BC650E133E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44718"/>
            <a:ext cx="5157787" cy="3405302"/>
          </a:xfr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B98D5C1-8894-D654-5A3A-091B64427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City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E249352-7BAA-6549-2B18-A6B640AC1ED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36333"/>
            <a:ext cx="5183188" cy="3422072"/>
          </a:xfrm>
        </p:spPr>
      </p:pic>
    </p:spTree>
    <p:extLst>
      <p:ext uri="{BB962C8B-B14F-4D97-AF65-F5344CB8AC3E}">
        <p14:creationId xmlns:p14="http://schemas.microsoft.com/office/powerpoint/2010/main" val="252319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Tables with summary statistics of numeric variables</vt:lpstr>
      <vt:lpstr>Boxplots of prices per m2</vt:lpstr>
      <vt:lpstr>Boxplots of areas</vt:lpstr>
      <vt:lpstr>Histograms of prices per m2</vt:lpstr>
      <vt:lpstr>Histograms of areas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Düppenbecker Martin (dueppmar)</dc:creator>
  <cp:lastModifiedBy>Düppenbecker Martin (dueppmar)</cp:lastModifiedBy>
  <cp:revision>1</cp:revision>
  <dcterms:created xsi:type="dcterms:W3CDTF">2025-10-09T11:14:04Z</dcterms:created>
  <dcterms:modified xsi:type="dcterms:W3CDTF">2025-10-09T11:18:16Z</dcterms:modified>
</cp:coreProperties>
</file>