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8"/>
  </p:notesMasterIdLst>
  <p:sldIdLst>
    <p:sldId id="256" r:id="rId2"/>
    <p:sldId id="257" r:id="rId3"/>
    <p:sldId id="266" r:id="rId4"/>
    <p:sldId id="275" r:id="rId5"/>
    <p:sldId id="263" r:id="rId6"/>
    <p:sldId id="264" r:id="rId7"/>
    <p:sldId id="265" r:id="rId8"/>
    <p:sldId id="273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14"/>
    <a:srgbClr val="F7E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4453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AF0A2-73D9-4858-851E-F8063A45314E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9246C-16D7-4C3E-9D9F-DF7E50C35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78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Nik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711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Pascal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726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Pascal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814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442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09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Nik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54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Nik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001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093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Pascal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24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Pascal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339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Pascal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14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Pascal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33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Pascal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246C-16D7-4C3E-9D9F-DF7E50C352C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3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08.04.2019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9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110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642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49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0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01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90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404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877428-42F7-4241-8EA8-9490373D402E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431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189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877428-42F7-4241-8EA8-9490373D402E}" type="datetimeFigureOut">
              <a:rPr lang="de-CH" smtClean="0"/>
              <a:t>08.04.2019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4588-8208-4B6D-8FA7-43DA2196D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441" y="430923"/>
            <a:ext cx="12192000" cy="1112683"/>
          </a:xfrm>
        </p:spPr>
        <p:txBody>
          <a:bodyPr>
            <a:noAutofit/>
          </a:bodyPr>
          <a:lstStyle/>
          <a:p>
            <a:r>
              <a:rPr lang="de-CH" sz="4800" dirty="0">
                <a:latin typeface="Arial" panose="020B0604020202020204" pitchFamily="34" charset="0"/>
                <a:cs typeface="Arial" panose="020B0604020202020204" pitchFamily="34" charset="0"/>
              </a:rPr>
              <a:t>Zwischenpräsentation Gruppe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7C0E0E-F9B8-43E8-A022-087C27AEB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66" y="2142678"/>
            <a:ext cx="5429439" cy="362893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1EB160-30B4-49AD-8082-B98FF5B5039A}"/>
              </a:ext>
            </a:extLst>
          </p:cNvPr>
          <p:cNvSpPr txBox="1"/>
          <p:nvPr/>
        </p:nvSpPr>
        <p:spPr>
          <a:xfrm>
            <a:off x="1019503" y="3794233"/>
            <a:ext cx="1996964" cy="98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326EB37-DDDA-419D-B724-E1ED23278DCC}"/>
              </a:ext>
            </a:extLst>
          </p:cNvPr>
          <p:cNvSpPr txBox="1"/>
          <p:nvPr/>
        </p:nvSpPr>
        <p:spPr>
          <a:xfrm>
            <a:off x="8445905" y="3957144"/>
            <a:ext cx="2852715" cy="98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0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Mathematische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Mit Streuparameter S21 CM/DM äquivalente Schaltungen berechnen</a:t>
            </a:r>
          </a:p>
          <a:p>
            <a:r>
              <a:rPr lang="de-CH" dirty="0"/>
              <a:t>Berechnungen (Model) erweiterbar programmieren</a:t>
            </a:r>
          </a:p>
          <a:p>
            <a:r>
              <a:rPr lang="de-CH" dirty="0"/>
              <a:t>Berechnungen in Threads ausführen um «Lags» zu verhindern</a:t>
            </a:r>
          </a:p>
          <a:p>
            <a:pPr marL="0" indent="0">
              <a:spcAft>
                <a:spcPts val="600"/>
              </a:spcAft>
              <a:buClr>
                <a:srgbClr val="007CAA"/>
              </a:buClr>
              <a:buSzPct val="100000"/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610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Parametereingabe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Clr>
                <a:srgbClr val="007CAA"/>
              </a:buClr>
              <a:buSzPct val="100000"/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A4D3E8-BC23-451D-85B5-642907644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83" y="2181572"/>
            <a:ext cx="7729634" cy="363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Autofit/>
          </a:bodyPr>
          <a:lstStyle/>
          <a:p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Ploten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der Berechnungen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Clr>
                <a:srgbClr val="007CAA"/>
              </a:buClr>
              <a:buSzPct val="100000"/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DF3D102-C5FE-41A7-832F-2D6EEE7AA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65" y="2127199"/>
            <a:ext cx="8455269" cy="36392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E40BE8E-B4FC-43A9-942E-D54341D6CF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4" t="5062" r="3161" b="9773"/>
          <a:stretch/>
        </p:blipFill>
        <p:spPr>
          <a:xfrm>
            <a:off x="4382964" y="2977375"/>
            <a:ext cx="1296865" cy="22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6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Speicherverwaltung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Clr>
                <a:srgbClr val="007CAA"/>
              </a:buClr>
              <a:buSzPct val="100000"/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C53210-A79B-4C56-8674-B7E2CB2E5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63" y="2839916"/>
            <a:ext cx="3346651" cy="194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7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Bedienungshilfe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Clr>
                <a:srgbClr val="007CAA"/>
              </a:buClr>
              <a:buSzPct val="100000"/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86A5CB-1445-4866-B066-64207C634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08" y="2903617"/>
            <a:ext cx="4605773" cy="18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5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Testkonzept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Clr>
                <a:srgbClr val="007CAA"/>
              </a:buClr>
              <a:buSzPct val="100000"/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129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BDB5F-B964-4458-8E0B-B425EEE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0A17AA-8380-485F-AD39-D21C570F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9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Einleitung </a:t>
            </a:r>
          </a:p>
          <a:p>
            <a:r>
              <a:rPr lang="de-CH" dirty="0"/>
              <a:t>Teamaufbau</a:t>
            </a:r>
          </a:p>
          <a:p>
            <a:r>
              <a:rPr lang="de-CH" dirty="0"/>
              <a:t>Softwarekonzept</a:t>
            </a:r>
          </a:p>
          <a:p>
            <a:r>
              <a:rPr lang="de-CH" dirty="0"/>
              <a:t>Testkonzept</a:t>
            </a:r>
          </a:p>
          <a:p>
            <a:r>
              <a:rPr lang="de-CH" dirty="0"/>
              <a:t>Schluss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836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TODO Nik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031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DEF71-540A-4E4C-8752-923505AF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74CB07-0B9C-414C-A43C-32452F80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926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49469-AA4E-427B-B11D-657E7D94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8E2D6F-B5BD-414A-A9D3-5B90E5CB1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8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B4190DA-5453-448E-A418-62DE38F22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798E1C0-5BD3-4FAD-B527-FA5FD47B5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4" y="377137"/>
            <a:ext cx="1778091" cy="1035103"/>
          </a:xfrm>
          <a:prstGeom prst="rect">
            <a:avLst/>
          </a:prstGeom>
        </p:spPr>
      </p:pic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B6BD3BF8-0D5C-49A4-BDCF-4A9C9951EF8F}"/>
              </a:ext>
            </a:extLst>
          </p:cNvPr>
          <p:cNvSpPr/>
          <p:nvPr/>
        </p:nvSpPr>
        <p:spPr>
          <a:xfrm>
            <a:off x="116794" y="310488"/>
            <a:ext cx="1844086" cy="1168400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384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8F96598-30F8-4CEA-AFAF-140CC1764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93"/>
            <a:ext cx="12192000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D41BC3-0E60-47C1-9C29-474218316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65" y="298430"/>
            <a:ext cx="1949550" cy="774740"/>
          </a:xfrm>
          <a:prstGeom prst="rect">
            <a:avLst/>
          </a:prstGeom>
        </p:spPr>
      </p:pic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89774B84-B309-4D4C-BE28-B116641BE82D}"/>
              </a:ext>
            </a:extLst>
          </p:cNvPr>
          <p:cNvSpPr/>
          <p:nvPr/>
        </p:nvSpPr>
        <p:spPr>
          <a:xfrm>
            <a:off x="1402664" y="179859"/>
            <a:ext cx="1949549" cy="893311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8437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Softwarekonzept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C6ADAD1-A022-445C-8AD2-7C3B4FF29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44" y="1916722"/>
            <a:ext cx="5579884" cy="4255477"/>
          </a:xfrm>
        </p:spPr>
      </p:pic>
    </p:spTree>
    <p:extLst>
      <p:ext uri="{BB962C8B-B14F-4D97-AF65-F5344CB8AC3E}">
        <p14:creationId xmlns:p14="http://schemas.microsoft.com/office/powerpoint/2010/main" val="370121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Softwarestruktur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E849776-008B-4C9C-B7AF-B4C6CB2B6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24" y="1872761"/>
            <a:ext cx="6270389" cy="4321987"/>
          </a:xfrm>
        </p:spPr>
      </p:pic>
    </p:spTree>
    <p:extLst>
      <p:ext uri="{BB962C8B-B14F-4D97-AF65-F5344CB8AC3E}">
        <p14:creationId xmlns:p14="http://schemas.microsoft.com/office/powerpoint/2010/main" val="155334963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76</Words>
  <Application>Microsoft Office PowerPoint</Application>
  <PresentationFormat>Breitbild</PresentationFormat>
  <Paragraphs>48</Paragraphs>
  <Slides>16</Slides>
  <Notes>13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Rückblick</vt:lpstr>
      <vt:lpstr>Zwischenpräsentation Gruppe 1</vt:lpstr>
      <vt:lpstr>Ablauf</vt:lpstr>
      <vt:lpstr>Einleitung</vt:lpstr>
      <vt:lpstr>Teamaufbau</vt:lpstr>
      <vt:lpstr>PowerPoint-Präsentation</vt:lpstr>
      <vt:lpstr>PowerPoint-Präsentation</vt:lpstr>
      <vt:lpstr>PowerPoint-Präsentation</vt:lpstr>
      <vt:lpstr>Softwarekonzept</vt:lpstr>
      <vt:lpstr>Softwarestruktur</vt:lpstr>
      <vt:lpstr>Mathematische Anforderungen</vt:lpstr>
      <vt:lpstr>Parametereingabe</vt:lpstr>
      <vt:lpstr>Ploten der Berechnungen</vt:lpstr>
      <vt:lpstr>Speicherverwaltung</vt:lpstr>
      <vt:lpstr>Bedienungshilfe</vt:lpstr>
      <vt:lpstr>Testkonzept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 Projekt 2</dc:title>
  <dc:creator>Simon Rohrer</dc:creator>
  <cp:lastModifiedBy>Pascal Puschmann</cp:lastModifiedBy>
  <cp:revision>19</cp:revision>
  <dcterms:created xsi:type="dcterms:W3CDTF">2019-04-03T17:54:10Z</dcterms:created>
  <dcterms:modified xsi:type="dcterms:W3CDTF">2019-04-08T10:58:32Z</dcterms:modified>
</cp:coreProperties>
</file>