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61" r:id="rId4"/>
    <p:sldId id="263" r:id="rId5"/>
    <p:sldId id="257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/>
    <p:restoredTop sz="94646"/>
  </p:normalViewPr>
  <p:slideViewPr>
    <p:cSldViewPr snapToGrid="0" snapToObjects="1">
      <p:cViewPr>
        <p:scale>
          <a:sx n="63" d="100"/>
          <a:sy n="63" d="100"/>
        </p:scale>
        <p:origin x="2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B64E-CC99-7C40-97AF-EE1DE24DD946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CAA8-4D25-FB43-92A0-7ADFB186CD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2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100kHz 10dB  600kHz 30dB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2CAA8-4D25-FB43-92A0-7ADFB186CD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8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32A2-82D6-814F-9FF6-EE086C61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5EEF03-0131-1346-B427-0EA2776C8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BA316-0D6F-C64F-8786-0E6229F2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A60438-3C34-2441-9E6E-3A1578B1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979E9-9BE9-864D-A49F-A3038BE7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88DF9-48DF-D04F-A45C-2E569A00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934893-C56A-374D-9907-B9F73752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40484-28F2-334A-A469-BE13F83F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1E971-BE89-FA43-90BD-1D55FEF4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3686F-AF8D-3A40-B431-8AB2B131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CC7B28-0945-F847-B257-1E88F9696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896F21-5E6C-D742-8838-DDD75B01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C8272-C79D-2147-87D0-32A61F0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AF6CF0-E917-7446-A10E-D3E084FF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876BD-84B1-5A4F-B6CC-9FFBAB23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9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317E0-FA84-1345-A43D-AB649853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FD0EB-569D-9F4E-BD32-B679EECB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62AAE-5C64-9040-8A3C-6A47D16C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DFC16-09F3-3B4B-A639-2CC7378F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032D2-1799-6743-96BE-8925F673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558C7-DEF2-104F-9DCE-79C42332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710FF6-4766-B241-892E-17BE1472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52A83-05C9-3444-8185-1CC30F40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D0BDB-3446-C249-BC9A-A1E09330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7CE48-2221-5B4B-9E47-A1812D7C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72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10B09-9606-6A45-B26B-445BDCB4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59D33-E5C2-924D-8C39-E141F8307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16EDCA-1BE3-B649-931C-84BB90AB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04453-B358-614E-858F-477C7057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BABDE3-2E3D-4745-9742-5E2947F5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2E583E-1C0C-8F42-A99A-48A25E86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A4DD6-45C0-1B49-9BF5-B8785398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1C48E6-DE51-DA45-89EF-FF1BEB0A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81295F-16BF-3E4D-A414-FF3FA382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D16335-9D73-314E-929B-C90FF1D25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E0EBE-60F8-0A45-8F96-CB92AF3D5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CA240C-C356-D64A-8E35-FDF041C3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03415D-ECB8-9741-A44A-A25D45EB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E20FDC-6E40-5F4E-9091-9EF1368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DECEE-FF11-FA40-942C-7672100D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E64D9C-E7FC-2C40-B883-D82142AA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CE3075-AF10-9B42-AA57-8A6141F6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182310-83AA-8C44-9213-5E94812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3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9EAF2-F7C5-9944-821B-25D4ABB7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9BC4C8-FB8B-F04A-95D6-DE07F8E3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A45D8E-0EB1-B242-97FA-2112A3F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9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6DC62-A64B-FB4C-A5A3-7CFCA867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096A9-0323-D942-81EA-994F16093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32FEA1-9A63-CE49-B8E3-89D934EE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16C1A2-89E6-904E-8A4A-19CC88A1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BC8C84-9220-3342-806E-A7F7B74E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8D51C-2642-5D40-956D-1CE3D463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6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9202-5840-2241-965A-DC4248A8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3209D2-2ED0-1A4F-935B-07CBD46F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3CDF1B-C0B4-2E42-93FD-DBC4A3EA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ECFB5-4E4B-A642-89A4-11F4B021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713067-EE02-F44D-AF3C-52A4302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0A5328-84CC-7744-B2EF-2BF29ADF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6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C91B3D-7189-7846-A848-A21AF6C6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53FE9D-D87A-EB41-9630-59C6BF92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28B67-072D-E142-A1CC-6B67C1D46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503C-9D0B-ED4B-A03B-FE18E9D7DCFB}" type="datetimeFigureOut">
              <a:rPr lang="de-DE" smtClean="0"/>
              <a:t>09.06.19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1A630-E9F6-1E44-BD54-C9F7B51F1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7ED4F-40E0-824F-85D5-BA0CE085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42DF-D8A8-DA4A-8C0D-DC3FFB46B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D42042-5A3C-9448-A192-5B82907C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dirty="0"/>
              <a:t>EMI-Filter Simulationssoftware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0FDA48-FF3F-984A-B7A1-C592FA3C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66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9399B0-93CA-7F45-ABF9-7FBCEFAF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Gleichtakt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2DDE95-551F-8647-A981-79081B68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de-DE" sz="2000">
              <a:solidFill>
                <a:srgbClr val="F2A6A6"/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531C22D-2B96-9F4C-B32A-928C6F10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04799"/>
            <a:ext cx="5455917" cy="3041674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A7320F8-B05D-144E-9C18-5FB2877C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75373"/>
            <a:ext cx="5455917" cy="21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3">
            <a:extLst>
              <a:ext uri="{FF2B5EF4-FFF2-40B4-BE49-F238E27FC236}">
                <a16:creationId xmlns:a16="http://schemas.microsoft.com/office/drawing/2014/main" id="{E0CD8908-35B1-F14D-957A-9690D4B03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F50E8E-573C-E645-B674-817BAD3D7AE9}"/>
              </a:ext>
            </a:extLst>
          </p:cNvPr>
          <p:cNvSpPr txBox="1"/>
          <p:nvPr/>
        </p:nvSpPr>
        <p:spPr>
          <a:xfrm>
            <a:off x="414338" y="2800350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4B8B77-C883-1B4D-871C-E755A5F51D39}"/>
              </a:ext>
            </a:extLst>
          </p:cNvPr>
          <p:cNvSpPr txBox="1"/>
          <p:nvPr/>
        </p:nvSpPr>
        <p:spPr>
          <a:xfrm>
            <a:off x="414338" y="416192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C2D45F4-11A0-A449-9F10-A12C9025C157}"/>
              </a:ext>
            </a:extLst>
          </p:cNvPr>
          <p:cNvSpPr txBox="1"/>
          <p:nvPr/>
        </p:nvSpPr>
        <p:spPr>
          <a:xfrm>
            <a:off x="414338" y="1352576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4222906-87CE-8949-AD5E-B56FB49B3CC3}"/>
              </a:ext>
            </a:extLst>
          </p:cNvPr>
          <p:cNvCxnSpPr>
            <a:cxnSpLocks/>
          </p:cNvCxnSpPr>
          <p:nvPr/>
        </p:nvCxnSpPr>
        <p:spPr>
          <a:xfrm>
            <a:off x="1167255" y="3657600"/>
            <a:ext cx="5863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CD971A23-7B07-DD47-9389-2D96AA7E1188}"/>
              </a:ext>
            </a:extLst>
          </p:cNvPr>
          <p:cNvCxnSpPr>
            <a:cxnSpLocks/>
          </p:cNvCxnSpPr>
          <p:nvPr/>
        </p:nvCxnSpPr>
        <p:spPr>
          <a:xfrm flipV="1">
            <a:off x="6368897" y="3429001"/>
            <a:ext cx="0" cy="2785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8B29EDB-D935-2942-943D-4A7707E28117}"/>
              </a:ext>
            </a:extLst>
          </p:cNvPr>
          <p:cNvSpPr txBox="1"/>
          <p:nvPr/>
        </p:nvSpPr>
        <p:spPr>
          <a:xfrm>
            <a:off x="3632060" y="329564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81A6709-69BB-9549-BEC5-F61008901679}"/>
              </a:ext>
            </a:extLst>
          </p:cNvPr>
          <p:cNvSpPr txBox="1"/>
          <p:nvPr/>
        </p:nvSpPr>
        <p:spPr>
          <a:xfrm>
            <a:off x="6380552" y="463710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BA787AC-A733-AE46-81B9-BF95557C73F7}"/>
              </a:ext>
            </a:extLst>
          </p:cNvPr>
          <p:cNvCxnSpPr>
            <a:cxnSpLocks/>
          </p:cNvCxnSpPr>
          <p:nvPr/>
        </p:nvCxnSpPr>
        <p:spPr>
          <a:xfrm>
            <a:off x="1167255" y="512442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966DED3A-E7A0-2D4C-8A6F-C5804A760F49}"/>
              </a:ext>
            </a:extLst>
          </p:cNvPr>
          <p:cNvSpPr txBox="1"/>
          <p:nvPr/>
        </p:nvSpPr>
        <p:spPr>
          <a:xfrm>
            <a:off x="2654612" y="475508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4C50BD89-E6E1-094C-B4C3-D3345AD9A2F5}"/>
              </a:ext>
            </a:extLst>
          </p:cNvPr>
          <p:cNvCxnSpPr>
            <a:cxnSpLocks/>
          </p:cNvCxnSpPr>
          <p:nvPr/>
        </p:nvCxnSpPr>
        <p:spPr>
          <a:xfrm flipV="1">
            <a:off x="4220548" y="4637101"/>
            <a:ext cx="0" cy="157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1448CB7-B711-7C42-8E51-6807D1761630}"/>
              </a:ext>
            </a:extLst>
          </p:cNvPr>
          <p:cNvSpPr txBox="1"/>
          <p:nvPr/>
        </p:nvSpPr>
        <p:spPr>
          <a:xfrm>
            <a:off x="4241354" y="530908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34BD90CD-BE36-3546-AA34-743759BECFB7}"/>
              </a:ext>
            </a:extLst>
          </p:cNvPr>
          <p:cNvCxnSpPr>
            <a:cxnSpLocks/>
          </p:cNvCxnSpPr>
          <p:nvPr/>
        </p:nvCxnSpPr>
        <p:spPr>
          <a:xfrm>
            <a:off x="1167255" y="2724766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04383E60-850B-A74B-AC78-0AD248900FB8}"/>
              </a:ext>
            </a:extLst>
          </p:cNvPr>
          <p:cNvCxnSpPr>
            <a:cxnSpLocks/>
          </p:cNvCxnSpPr>
          <p:nvPr/>
        </p:nvCxnSpPr>
        <p:spPr>
          <a:xfrm flipV="1">
            <a:off x="10577103" y="2433484"/>
            <a:ext cx="0" cy="378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6C89B5-8D92-9941-99BD-7EDF1F845A8E}"/>
              </a:ext>
            </a:extLst>
          </p:cNvPr>
          <p:cNvSpPr txBox="1"/>
          <p:nvPr/>
        </p:nvSpPr>
        <p:spPr>
          <a:xfrm>
            <a:off x="5507375" y="24310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57B0E8C-6488-564C-BCBE-ED22AD3DDC44}"/>
              </a:ext>
            </a:extLst>
          </p:cNvPr>
          <p:cNvSpPr txBox="1"/>
          <p:nvPr/>
        </p:nvSpPr>
        <p:spPr>
          <a:xfrm>
            <a:off x="10542037" y="4106158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46490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4A19042C-7DB4-A240-9D18-C4954F66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D9FDE59-1F52-AE47-9FFF-B4E47339959E}"/>
              </a:ext>
            </a:extLst>
          </p:cNvPr>
          <p:cNvCxnSpPr>
            <a:cxnSpLocks/>
          </p:cNvCxnSpPr>
          <p:nvPr/>
        </p:nvCxnSpPr>
        <p:spPr>
          <a:xfrm>
            <a:off x="1270493" y="3495370"/>
            <a:ext cx="5616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6113A000-8FA1-5343-8F22-1B63F7D2D1AA}"/>
              </a:ext>
            </a:extLst>
          </p:cNvPr>
          <p:cNvCxnSpPr>
            <a:cxnSpLocks/>
          </p:cNvCxnSpPr>
          <p:nvPr/>
        </p:nvCxnSpPr>
        <p:spPr>
          <a:xfrm flipV="1">
            <a:off x="6442646" y="3177655"/>
            <a:ext cx="0" cy="194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5A55FA0-F460-CA4F-A6FB-558B2DCDF127}"/>
              </a:ext>
            </a:extLst>
          </p:cNvPr>
          <p:cNvSpPr txBox="1"/>
          <p:nvPr/>
        </p:nvSpPr>
        <p:spPr>
          <a:xfrm>
            <a:off x="3632060" y="3177655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54FEA13-279F-3B4D-A4DB-8AC6FAEDAF56}"/>
              </a:ext>
            </a:extLst>
          </p:cNvPr>
          <p:cNvSpPr txBox="1"/>
          <p:nvPr/>
        </p:nvSpPr>
        <p:spPr>
          <a:xfrm>
            <a:off x="6380551" y="401766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08E4C53-9217-2842-B2FA-B98815D8C398}"/>
              </a:ext>
            </a:extLst>
          </p:cNvPr>
          <p:cNvCxnSpPr>
            <a:cxnSpLocks/>
          </p:cNvCxnSpPr>
          <p:nvPr/>
        </p:nvCxnSpPr>
        <p:spPr>
          <a:xfrm>
            <a:off x="1299987" y="4401750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5F0B7F8-5BE2-864C-86D6-7CDDBE38BE55}"/>
              </a:ext>
            </a:extLst>
          </p:cNvPr>
          <p:cNvSpPr txBox="1"/>
          <p:nvPr/>
        </p:nvSpPr>
        <p:spPr>
          <a:xfrm>
            <a:off x="2654612" y="40176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10dB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F6FE525C-2444-9B4B-92B7-7F587C0FFD20}"/>
              </a:ext>
            </a:extLst>
          </p:cNvPr>
          <p:cNvCxnSpPr>
            <a:cxnSpLocks/>
          </p:cNvCxnSpPr>
          <p:nvPr/>
        </p:nvCxnSpPr>
        <p:spPr>
          <a:xfrm flipV="1">
            <a:off x="4220548" y="4106160"/>
            <a:ext cx="0" cy="87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43B24EC-E551-524D-BE37-C28406394A11}"/>
              </a:ext>
            </a:extLst>
          </p:cNvPr>
          <p:cNvSpPr txBox="1"/>
          <p:nvPr/>
        </p:nvSpPr>
        <p:spPr>
          <a:xfrm>
            <a:off x="4226606" y="446843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CFB3A01-FF8D-FC4D-B99F-A2F0DC69323B}"/>
              </a:ext>
            </a:extLst>
          </p:cNvPr>
          <p:cNvCxnSpPr>
            <a:cxnSpLocks/>
          </p:cNvCxnSpPr>
          <p:nvPr/>
        </p:nvCxnSpPr>
        <p:spPr>
          <a:xfrm>
            <a:off x="1299987" y="2916492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A32603B4-86D7-5C44-88F1-313449A5CEB7}"/>
              </a:ext>
            </a:extLst>
          </p:cNvPr>
          <p:cNvCxnSpPr>
            <a:cxnSpLocks/>
          </p:cNvCxnSpPr>
          <p:nvPr/>
        </p:nvCxnSpPr>
        <p:spPr>
          <a:xfrm flipV="1">
            <a:off x="10778550" y="2433485"/>
            <a:ext cx="5029" cy="240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DF35FCF-D5CE-CF40-AB36-9BCACE599DCD}"/>
              </a:ext>
            </a:extLst>
          </p:cNvPr>
          <p:cNvSpPr txBox="1"/>
          <p:nvPr/>
        </p:nvSpPr>
        <p:spPr>
          <a:xfrm>
            <a:off x="5586521" y="249343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43dB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926449E-7F78-0F49-957C-26D907A64F6E}"/>
              </a:ext>
            </a:extLst>
          </p:cNvPr>
          <p:cNvSpPr txBox="1"/>
          <p:nvPr/>
        </p:nvSpPr>
        <p:spPr>
          <a:xfrm>
            <a:off x="10778550" y="362074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41475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D3FDA2-5D5F-9C41-BBF5-C6408DDA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Gegentakt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355F7640-A9C4-FA46-9222-462397E9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904799"/>
            <a:ext cx="5455917" cy="304167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362AF42E-9B77-BC48-92DB-1DA4D1FF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368552"/>
            <a:ext cx="5455917" cy="21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B601A6B7-EE0E-1549-890D-07A7B0D1C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1143946" y="643466"/>
            <a:ext cx="9904107" cy="557106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CF04CFD-7E42-1A4C-9081-64992F8CC643}"/>
              </a:ext>
            </a:extLst>
          </p:cNvPr>
          <p:cNvSpPr txBox="1"/>
          <p:nvPr/>
        </p:nvSpPr>
        <p:spPr>
          <a:xfrm>
            <a:off x="414338" y="420052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40dB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757552-DAF8-5D45-9DD4-43139D57C85A}"/>
              </a:ext>
            </a:extLst>
          </p:cNvPr>
          <p:cNvSpPr txBox="1"/>
          <p:nvPr/>
        </p:nvSpPr>
        <p:spPr>
          <a:xfrm>
            <a:off x="414338" y="5004077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20dB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B94AC0B-386B-054D-A20C-DD4E597F784F}"/>
              </a:ext>
            </a:extLst>
          </p:cNvPr>
          <p:cNvSpPr txBox="1"/>
          <p:nvPr/>
        </p:nvSpPr>
        <p:spPr>
          <a:xfrm>
            <a:off x="414338" y="3396971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F11CFC-FA6B-144A-AF92-9FB88FF8363C}"/>
              </a:ext>
            </a:extLst>
          </p:cNvPr>
          <p:cNvSpPr txBox="1"/>
          <p:nvPr/>
        </p:nvSpPr>
        <p:spPr>
          <a:xfrm>
            <a:off x="414338" y="2593418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80dB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B368B5-E9A7-8A41-9B4C-F72E6268E653}"/>
              </a:ext>
            </a:extLst>
          </p:cNvPr>
          <p:cNvSpPr txBox="1"/>
          <p:nvPr/>
        </p:nvSpPr>
        <p:spPr>
          <a:xfrm>
            <a:off x="414338" y="1788055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100dB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47AB53-FB66-3E4A-8313-E00EE1DAF2FF}"/>
              </a:ext>
            </a:extLst>
          </p:cNvPr>
          <p:cNvSpPr txBox="1"/>
          <p:nvPr/>
        </p:nvSpPr>
        <p:spPr>
          <a:xfrm>
            <a:off x="363142" y="982692"/>
            <a:ext cx="83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120dB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F5BA8CC-7735-1044-A16B-12DA2C51DBE2}"/>
              </a:ext>
            </a:extLst>
          </p:cNvPr>
          <p:cNvCxnSpPr>
            <a:cxnSpLocks/>
          </p:cNvCxnSpPr>
          <p:nvPr/>
        </p:nvCxnSpPr>
        <p:spPr>
          <a:xfrm>
            <a:off x="1167255" y="707926"/>
            <a:ext cx="760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3E592F4-BCA5-1046-87F5-0AF96FAF4AEC}"/>
              </a:ext>
            </a:extLst>
          </p:cNvPr>
          <p:cNvCxnSpPr>
            <a:cxnSpLocks/>
          </p:cNvCxnSpPr>
          <p:nvPr/>
        </p:nvCxnSpPr>
        <p:spPr>
          <a:xfrm flipV="1">
            <a:off x="8448416" y="628718"/>
            <a:ext cx="0" cy="555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A69F880-4CF6-584A-A1B7-B8CB9E99806E}"/>
              </a:ext>
            </a:extLst>
          </p:cNvPr>
          <p:cNvSpPr txBox="1"/>
          <p:nvPr/>
        </p:nvSpPr>
        <p:spPr>
          <a:xfrm>
            <a:off x="7471416" y="78034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EE1F798-B418-7345-BAB7-21D562DDFD7C}"/>
              </a:ext>
            </a:extLst>
          </p:cNvPr>
          <p:cNvSpPr txBox="1"/>
          <p:nvPr/>
        </p:nvSpPr>
        <p:spPr>
          <a:xfrm>
            <a:off x="8672009" y="1065847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3.2MHz</a:t>
            </a: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051E8551-6864-7749-994E-887FA34025A5}"/>
              </a:ext>
            </a:extLst>
          </p:cNvPr>
          <p:cNvCxnSpPr>
            <a:cxnSpLocks/>
          </p:cNvCxnSpPr>
          <p:nvPr/>
        </p:nvCxnSpPr>
        <p:spPr>
          <a:xfrm>
            <a:off x="1167255" y="5596694"/>
            <a:ext cx="3083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B6F2778-0BFB-ED47-9720-191F1B0087F9}"/>
              </a:ext>
            </a:extLst>
          </p:cNvPr>
          <p:cNvSpPr txBox="1"/>
          <p:nvPr/>
        </p:nvSpPr>
        <p:spPr>
          <a:xfrm>
            <a:off x="3086855" y="525974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39567-034B-F645-8278-D0C92624CB01}"/>
              </a:ext>
            </a:extLst>
          </p:cNvPr>
          <p:cNvCxnSpPr>
            <a:cxnSpLocks/>
          </p:cNvCxnSpPr>
          <p:nvPr/>
        </p:nvCxnSpPr>
        <p:spPr>
          <a:xfrm flipH="1" flipV="1">
            <a:off x="3969336" y="5373409"/>
            <a:ext cx="1" cy="80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91AD608-BAD6-5F47-BB90-E27180A63F70}"/>
              </a:ext>
            </a:extLst>
          </p:cNvPr>
          <p:cNvSpPr txBox="1"/>
          <p:nvPr/>
        </p:nvSpPr>
        <p:spPr>
          <a:xfrm>
            <a:off x="3979385" y="5611443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2E46CE23-D916-944C-ACA7-FA9CF032526F}"/>
              </a:ext>
            </a:extLst>
          </p:cNvPr>
          <p:cNvCxnSpPr>
            <a:cxnSpLocks/>
          </p:cNvCxnSpPr>
          <p:nvPr/>
        </p:nvCxnSpPr>
        <p:spPr>
          <a:xfrm>
            <a:off x="1167255" y="3004979"/>
            <a:ext cx="968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C14CEDB0-5788-EF44-9A81-3B7C08C97556}"/>
              </a:ext>
            </a:extLst>
          </p:cNvPr>
          <p:cNvCxnSpPr>
            <a:cxnSpLocks/>
          </p:cNvCxnSpPr>
          <p:nvPr/>
        </p:nvCxnSpPr>
        <p:spPr>
          <a:xfrm flipV="1">
            <a:off x="10606599" y="2593418"/>
            <a:ext cx="0" cy="327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5C086EE-D0D5-CF4E-9147-2385077001F4}"/>
              </a:ext>
            </a:extLst>
          </p:cNvPr>
          <p:cNvSpPr txBox="1"/>
          <p:nvPr/>
        </p:nvSpPr>
        <p:spPr>
          <a:xfrm>
            <a:off x="9162704" y="2706463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D4CE8F-62D5-3E4E-AB5D-D70C25B6E8A8}"/>
              </a:ext>
            </a:extLst>
          </p:cNvPr>
          <p:cNvSpPr txBox="1"/>
          <p:nvPr/>
        </p:nvSpPr>
        <p:spPr>
          <a:xfrm>
            <a:off x="10586343" y="3212305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51329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7837774-3C89-9349-9430-2565582A5A62}"/>
              </a:ext>
            </a:extLst>
          </p:cNvPr>
          <p:cNvSpPr txBox="1"/>
          <p:nvPr/>
        </p:nvSpPr>
        <p:spPr>
          <a:xfrm>
            <a:off x="10744201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222268-4CBD-E545-B183-9ED01315106C}"/>
              </a:ext>
            </a:extLst>
          </p:cNvPr>
          <p:cNvSpPr txBox="1"/>
          <p:nvPr/>
        </p:nvSpPr>
        <p:spPr>
          <a:xfrm>
            <a:off x="9333553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10MHz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BEA198-A550-2E44-9C73-5F30974FE931}"/>
              </a:ext>
            </a:extLst>
          </p:cNvPr>
          <p:cNvSpPr txBox="1"/>
          <p:nvPr/>
        </p:nvSpPr>
        <p:spPr>
          <a:xfrm>
            <a:off x="6614166" y="621453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1MHz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19277C0-6177-D747-B57E-D0C7ED8C6763}"/>
              </a:ext>
            </a:extLst>
          </p:cNvPr>
          <p:cNvSpPr txBox="1"/>
          <p:nvPr/>
        </p:nvSpPr>
        <p:spPr>
          <a:xfrm>
            <a:off x="3894779" y="6214533"/>
            <a:ext cx="9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100kHz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54C006-CAD9-774F-9C8E-75618709F2D9}"/>
              </a:ext>
            </a:extLst>
          </p:cNvPr>
          <p:cNvSpPr txBox="1"/>
          <p:nvPr/>
        </p:nvSpPr>
        <p:spPr>
          <a:xfrm>
            <a:off x="1167255" y="6214533"/>
            <a:ext cx="90140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10kHz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7045C-40DD-3847-B199-2FA67334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E4AC3DE3-314E-AB4E-B672-59D9CC75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55D03C5-9605-8E46-8D98-E4774C3CE492}"/>
              </a:ext>
            </a:extLst>
          </p:cNvPr>
          <p:cNvCxnSpPr>
            <a:cxnSpLocks/>
          </p:cNvCxnSpPr>
          <p:nvPr/>
        </p:nvCxnSpPr>
        <p:spPr>
          <a:xfrm>
            <a:off x="1167255" y="1950720"/>
            <a:ext cx="7671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C0C0AB3-C08B-BA46-96DA-6857BA73F474}"/>
              </a:ext>
            </a:extLst>
          </p:cNvPr>
          <p:cNvCxnSpPr>
            <a:cxnSpLocks/>
          </p:cNvCxnSpPr>
          <p:nvPr/>
        </p:nvCxnSpPr>
        <p:spPr>
          <a:xfrm flipV="1">
            <a:off x="8665057" y="1825625"/>
            <a:ext cx="0" cy="438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138C56-9876-8E45-9239-57550B6721E1}"/>
              </a:ext>
            </a:extLst>
          </p:cNvPr>
          <p:cNvSpPr txBox="1"/>
          <p:nvPr/>
        </p:nvSpPr>
        <p:spPr>
          <a:xfrm>
            <a:off x="9752024" y="2843114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74dB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D7089E-F9D7-9A42-896E-1B60B3F82D85}"/>
              </a:ext>
            </a:extLst>
          </p:cNvPr>
          <p:cNvSpPr txBox="1"/>
          <p:nvPr/>
        </p:nvSpPr>
        <p:spPr>
          <a:xfrm>
            <a:off x="8739993" y="2212910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600kHz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BBA43AD-F7A1-7B44-A91C-75DABAEEBF8B}"/>
              </a:ext>
            </a:extLst>
          </p:cNvPr>
          <p:cNvCxnSpPr>
            <a:cxnSpLocks/>
          </p:cNvCxnSpPr>
          <p:nvPr/>
        </p:nvCxnSpPr>
        <p:spPr>
          <a:xfrm>
            <a:off x="1167255" y="4677381"/>
            <a:ext cx="370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B7B0462-7371-D046-A3D5-CFB9D63CE51A}"/>
              </a:ext>
            </a:extLst>
          </p:cNvPr>
          <p:cNvSpPr txBox="1"/>
          <p:nvPr/>
        </p:nvSpPr>
        <p:spPr>
          <a:xfrm>
            <a:off x="3264212" y="4328369"/>
            <a:ext cx="7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8dB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4E62D31-C1C2-894E-912F-84B855DAA7FC}"/>
              </a:ext>
            </a:extLst>
          </p:cNvPr>
          <p:cNvCxnSpPr>
            <a:cxnSpLocks/>
          </p:cNvCxnSpPr>
          <p:nvPr/>
        </p:nvCxnSpPr>
        <p:spPr>
          <a:xfrm flipV="1">
            <a:off x="3997028" y="4328369"/>
            <a:ext cx="0" cy="186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13B27F2-1C24-864B-8B7D-B918DE79F896}"/>
              </a:ext>
            </a:extLst>
          </p:cNvPr>
          <p:cNvSpPr txBox="1"/>
          <p:nvPr/>
        </p:nvSpPr>
        <p:spPr>
          <a:xfrm>
            <a:off x="4000237" y="5261291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80kHz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8D3C2D01-6120-274E-9C7E-0F92222081D9}"/>
              </a:ext>
            </a:extLst>
          </p:cNvPr>
          <p:cNvCxnSpPr>
            <a:cxnSpLocks/>
          </p:cNvCxnSpPr>
          <p:nvPr/>
        </p:nvCxnSpPr>
        <p:spPr>
          <a:xfrm>
            <a:off x="1167255" y="3212446"/>
            <a:ext cx="10186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E9E05B43-9401-3645-B62E-1808A8C2A261}"/>
              </a:ext>
            </a:extLst>
          </p:cNvPr>
          <p:cNvCxnSpPr>
            <a:cxnSpLocks/>
          </p:cNvCxnSpPr>
          <p:nvPr/>
        </p:nvCxnSpPr>
        <p:spPr>
          <a:xfrm flipV="1">
            <a:off x="10861583" y="2724766"/>
            <a:ext cx="0" cy="348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463C207-3CC1-354D-9F20-6D700A04C8F7}"/>
              </a:ext>
            </a:extLst>
          </p:cNvPr>
          <p:cNvSpPr txBox="1"/>
          <p:nvPr/>
        </p:nvSpPr>
        <p:spPr>
          <a:xfrm>
            <a:off x="7138217" y="1943339"/>
            <a:ext cx="1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137dB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71C17E-F821-1A40-853F-9C2A143B402A}"/>
              </a:ext>
            </a:extLst>
          </p:cNvPr>
          <p:cNvSpPr txBox="1"/>
          <p:nvPr/>
        </p:nvSpPr>
        <p:spPr>
          <a:xfrm>
            <a:off x="10870749" y="3581779"/>
            <a:ext cx="101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20MHz</a:t>
            </a:r>
          </a:p>
        </p:txBody>
      </p:sp>
    </p:spTree>
    <p:extLst>
      <p:ext uri="{BB962C8B-B14F-4D97-AF65-F5344CB8AC3E}">
        <p14:creationId xmlns:p14="http://schemas.microsoft.com/office/powerpoint/2010/main" val="39607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Macintosh PowerPoint</Application>
  <PresentationFormat>Breitbild</PresentationFormat>
  <Paragraphs>58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EMI-Filter Simulationssoftware</vt:lpstr>
      <vt:lpstr>Gleichtakt</vt:lpstr>
      <vt:lpstr>PowerPoint-Präsentation</vt:lpstr>
      <vt:lpstr>PowerPoint-Präsentation</vt:lpstr>
      <vt:lpstr>Gegentakt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EMI-Filter Simulationssoftware</dc:title>
  <dc:creator>von Däniken Lukas (s)</dc:creator>
  <cp:lastModifiedBy>von Däniken Lukas (s)</cp:lastModifiedBy>
  <cp:revision>4</cp:revision>
  <dcterms:created xsi:type="dcterms:W3CDTF">2019-06-09T19:11:21Z</dcterms:created>
  <dcterms:modified xsi:type="dcterms:W3CDTF">2019-06-09T19:36:26Z</dcterms:modified>
</cp:coreProperties>
</file>