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8"/>
  </p:notesMasterIdLst>
  <p:sldIdLst>
    <p:sldId id="256" r:id="rId2"/>
    <p:sldId id="257" r:id="rId3"/>
    <p:sldId id="273" r:id="rId4"/>
    <p:sldId id="274" r:id="rId5"/>
    <p:sldId id="26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14"/>
    <a:srgbClr val="F7E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C6701-6061-CB44-932D-F148420474DD}" v="5" dt="2019-04-11T09:03:22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84480" autoAdjust="0"/>
  </p:normalViewPr>
  <p:slideViewPr>
    <p:cSldViewPr snapToGrid="0">
      <p:cViewPr varScale="1">
        <p:scale>
          <a:sx n="77" d="100"/>
          <a:sy n="77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laus Schwegler" userId="e770999b6604146b" providerId="LiveId" clId="{A28C6701-6061-CB44-932D-F148420474DD}"/>
    <pc:docChg chg="custSel modSld">
      <pc:chgData name="Niklaus Schwegler" userId="e770999b6604146b" providerId="LiveId" clId="{A28C6701-6061-CB44-932D-F148420474DD}" dt="2019-04-11T09:05:42.533" v="32" actId="478"/>
      <pc:docMkLst>
        <pc:docMk/>
      </pc:docMkLst>
      <pc:sldChg chg="addSp modSp">
        <pc:chgData name="Niklaus Schwegler" userId="e770999b6604146b" providerId="LiveId" clId="{A28C6701-6061-CB44-932D-F148420474DD}" dt="2019-04-11T09:00:38.412" v="14" actId="1076"/>
        <pc:sldMkLst>
          <pc:docMk/>
          <pc:sldMk cId="303402650" sldId="256"/>
        </pc:sldMkLst>
        <pc:picChg chg="add mod">
          <ac:chgData name="Niklaus Schwegler" userId="e770999b6604146b" providerId="LiveId" clId="{A28C6701-6061-CB44-932D-F148420474DD}" dt="2019-04-11T08:58:58.454" v="9" actId="1076"/>
          <ac:picMkLst>
            <pc:docMk/>
            <pc:sldMk cId="303402650" sldId="256"/>
            <ac:picMk id="4" creationId="{1EEFF681-2EFD-8947-823B-3F3078047811}"/>
          </ac:picMkLst>
        </pc:picChg>
        <pc:picChg chg="mod">
          <ac:chgData name="Niklaus Schwegler" userId="e770999b6604146b" providerId="LiveId" clId="{A28C6701-6061-CB44-932D-F148420474DD}" dt="2019-04-11T09:00:38.412" v="14" actId="1076"/>
          <ac:picMkLst>
            <pc:docMk/>
            <pc:sldMk cId="303402650" sldId="256"/>
            <ac:picMk id="5" creationId="{CA7C0E0E-F9B8-43E8-A022-087C27AEBA3E}"/>
          </ac:picMkLst>
        </pc:picChg>
        <pc:picChg chg="add mod">
          <ac:chgData name="Niklaus Schwegler" userId="e770999b6604146b" providerId="LiveId" clId="{A28C6701-6061-CB44-932D-F148420474DD}" dt="2019-04-11T09:00:30.386" v="13" actId="1076"/>
          <ac:picMkLst>
            <pc:docMk/>
            <pc:sldMk cId="303402650" sldId="256"/>
            <ac:picMk id="9" creationId="{C6ABA4CA-93C5-2042-9D27-784C55442B4E}"/>
          </ac:picMkLst>
        </pc:picChg>
      </pc:sldChg>
      <pc:sldChg chg="delSp">
        <pc:chgData name="Niklaus Schwegler" userId="e770999b6604146b" providerId="LiveId" clId="{A28C6701-6061-CB44-932D-F148420474DD}" dt="2019-04-11T09:05:42.533" v="32" actId="478"/>
        <pc:sldMkLst>
          <pc:docMk/>
          <pc:sldMk cId="3919693850" sldId="261"/>
        </pc:sldMkLst>
        <pc:spChg chg="del">
          <ac:chgData name="Niklaus Schwegler" userId="e770999b6604146b" providerId="LiveId" clId="{A28C6701-6061-CB44-932D-F148420474DD}" dt="2019-04-11T09:05:42.533" v="32" actId="478"/>
          <ac:spMkLst>
            <pc:docMk/>
            <pc:sldMk cId="3919693850" sldId="261"/>
            <ac:spMk id="6" creationId="{690A17AA-8380-485F-AD39-D21C570F8400}"/>
          </ac:spMkLst>
        </pc:spChg>
      </pc:sldChg>
      <pc:sldChg chg="addSp modSp">
        <pc:chgData name="Niklaus Schwegler" userId="e770999b6604146b" providerId="LiveId" clId="{A28C6701-6061-CB44-932D-F148420474DD}" dt="2019-04-11T09:03:36.800" v="31" actId="1076"/>
        <pc:sldMkLst>
          <pc:docMk/>
          <pc:sldMk cId="450313879" sldId="266"/>
        </pc:sldMkLst>
        <pc:spChg chg="mod">
          <ac:chgData name="Niklaus Schwegler" userId="e770999b6604146b" providerId="LiveId" clId="{A28C6701-6061-CB44-932D-F148420474DD}" dt="2019-04-11T09:02:27.273" v="22" actId="20577"/>
          <ac:spMkLst>
            <pc:docMk/>
            <pc:sldMk cId="450313879" sldId="266"/>
            <ac:spMk id="3" creationId="{087CF7F0-1F3E-4360-83C5-C43A47374AC5}"/>
          </ac:spMkLst>
        </pc:spChg>
        <pc:picChg chg="add mod">
          <ac:chgData name="Niklaus Schwegler" userId="e770999b6604146b" providerId="LiveId" clId="{A28C6701-6061-CB44-932D-F148420474DD}" dt="2019-04-11T09:03:36.800" v="31" actId="1076"/>
          <ac:picMkLst>
            <pc:docMk/>
            <pc:sldMk cId="450313879" sldId="266"/>
            <ac:picMk id="8" creationId="{A2AC05F8-6111-914C-B000-3A8A3D92C40A}"/>
          </ac:picMkLst>
        </pc:picChg>
        <pc:picChg chg="add mod">
          <ac:chgData name="Niklaus Schwegler" userId="e770999b6604146b" providerId="LiveId" clId="{A28C6701-6061-CB44-932D-F148420474DD}" dt="2019-04-11T09:03:31.026" v="30" actId="1076"/>
          <ac:picMkLst>
            <pc:docMk/>
            <pc:sldMk cId="450313879" sldId="266"/>
            <ac:picMk id="10" creationId="{A28432E3-20E7-CE41-A89F-A350F60B6BEF}"/>
          </ac:picMkLst>
        </pc:picChg>
      </pc:sldChg>
      <pc:sldChg chg="addSp delSp modSp">
        <pc:chgData name="Niklaus Schwegler" userId="e770999b6604146b" providerId="LiveId" clId="{A28C6701-6061-CB44-932D-F148420474DD}" dt="2019-04-10T16:55:13.558" v="7" actId="1076"/>
        <pc:sldMkLst>
          <pc:docMk/>
          <pc:sldMk cId="879266066" sldId="275"/>
        </pc:sldMkLst>
        <pc:spChg chg="add del mod">
          <ac:chgData name="Niklaus Schwegler" userId="e770999b6604146b" providerId="LiveId" clId="{A28C6701-6061-CB44-932D-F148420474DD}" dt="2019-04-10T16:55:00.615" v="1"/>
          <ac:spMkLst>
            <pc:docMk/>
            <pc:sldMk cId="879266066" sldId="275"/>
            <ac:spMk id="7" creationId="{5F7A19AF-A16F-9043-9198-EE068B6D17BF}"/>
          </ac:spMkLst>
        </pc:spChg>
        <pc:picChg chg="del">
          <ac:chgData name="Niklaus Schwegler" userId="e770999b6604146b" providerId="LiveId" clId="{A28C6701-6061-CB44-932D-F148420474DD}" dt="2019-04-10T16:54:54.775" v="0" actId="478"/>
          <ac:picMkLst>
            <pc:docMk/>
            <pc:sldMk cId="879266066" sldId="275"/>
            <ac:picMk id="8" creationId="{E67C6096-93B3-4794-8966-9BFC78DB826F}"/>
          </ac:picMkLst>
        </pc:picChg>
        <pc:picChg chg="add mod">
          <ac:chgData name="Niklaus Schwegler" userId="e770999b6604146b" providerId="LiveId" clId="{A28C6701-6061-CB44-932D-F148420474DD}" dt="2019-04-10T16:55:13.558" v="7" actId="1076"/>
          <ac:picMkLst>
            <pc:docMk/>
            <pc:sldMk cId="879266066" sldId="275"/>
            <ac:picMk id="10" creationId="{4BB0A74E-D4F7-3344-AB8F-3C33174308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AF0A2-73D9-4858-851E-F8063A45314E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9246C-16D7-4C3E-9D9F-DF7E50C35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78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Nik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71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Nik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54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24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70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33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09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9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110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642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49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0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01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90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404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/>
              <a:t>Gruppe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/>
              <a:t>11.04.2019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CH"/>
              <a:t>Gruppe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431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11.04.2019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189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CH"/>
              <a:t>11.04.2019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CH"/>
              <a:t>Gruppe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4588-8208-4B6D-8FA7-43DA2196D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441" y="430923"/>
            <a:ext cx="12192000" cy="1112683"/>
          </a:xfrm>
        </p:spPr>
        <p:txBody>
          <a:bodyPr>
            <a:noAutofit/>
          </a:bodyPr>
          <a:lstStyle/>
          <a:p>
            <a:r>
              <a:rPr lang="de-CH" sz="4800" dirty="0">
                <a:latin typeface="Arial" panose="020B0604020202020204" pitchFamily="34" charset="0"/>
                <a:cs typeface="Arial" panose="020B0604020202020204" pitchFamily="34" charset="0"/>
              </a:rPr>
              <a:t>Schlusspräsentation Gruppe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7C0E0E-F9B8-43E8-A022-087C27AEB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83" y="2093689"/>
            <a:ext cx="5429439" cy="362893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1EB160-30B4-49AD-8082-B98FF5B5039A}"/>
              </a:ext>
            </a:extLst>
          </p:cNvPr>
          <p:cNvSpPr txBox="1"/>
          <p:nvPr/>
        </p:nvSpPr>
        <p:spPr>
          <a:xfrm>
            <a:off x="1019503" y="3794233"/>
            <a:ext cx="1996964" cy="98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326EB37-DDDA-419D-B724-E1ED23278DCC}"/>
              </a:ext>
            </a:extLst>
          </p:cNvPr>
          <p:cNvSpPr txBox="1"/>
          <p:nvPr/>
        </p:nvSpPr>
        <p:spPr>
          <a:xfrm>
            <a:off x="8445905" y="3957144"/>
            <a:ext cx="2852715" cy="98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EFF681-2EFD-8947-823B-3F3078047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862" y="4945117"/>
            <a:ext cx="2413000" cy="1143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6ABA4CA-93C5-2042-9D27-784C55442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1" y="5310613"/>
            <a:ext cx="2692760" cy="4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sz="3000" dirty="0"/>
              <a:t>Herausforderungen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3000" dirty="0"/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3000" dirty="0"/>
              <a:t>Klassendiagramm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3000" dirty="0"/>
              <a:t>Schluss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40446E-1394-4FE7-9B41-E5FB2705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13.06.2019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6096FE-BB3C-47FE-93B3-648408A9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0B6470-275E-41F5-A1F5-39767111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36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Herausforderungen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381AEC-7F85-48A6-8A2C-CD36FDD1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13.06.2019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A4438C-AE65-4368-889B-54D68278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B5FEF5-4498-490F-BE5D-C37143E8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3</a:t>
            </a:fld>
            <a:endParaRPr lang="de-CH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478ADE2-4D8D-43C0-97AD-DBC3CFF4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Elektrotechnik Grundlagen</a:t>
            </a:r>
            <a:br>
              <a:rPr lang="de-CH" dirty="0"/>
            </a:br>
            <a:r>
              <a:rPr lang="de-CH" dirty="0"/>
              <a:t>EMI-Filter </a:t>
            </a:r>
          </a:p>
          <a:p>
            <a:r>
              <a:rPr lang="de-CH" dirty="0"/>
              <a:t>MVC Erklären </a:t>
            </a:r>
          </a:p>
        </p:txBody>
      </p:sp>
    </p:spTree>
    <p:extLst>
      <p:ext uri="{BB962C8B-B14F-4D97-AF65-F5344CB8AC3E}">
        <p14:creationId xmlns:p14="http://schemas.microsoft.com/office/powerpoint/2010/main" val="370121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381AEC-7F85-48A6-8A2C-CD36FDD1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13.06.2019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A4438C-AE65-4368-889B-54D68278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B5FEF5-4498-490F-BE5D-C37143E8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4</a:t>
            </a:fld>
            <a:endParaRPr lang="de-CH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478ADE2-4D8D-43C0-97AD-DBC3CFF4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 Software Präsentieren.</a:t>
            </a:r>
          </a:p>
          <a:p>
            <a:r>
              <a:rPr lang="de-CH" dirty="0"/>
              <a:t>Pflicht und Wunschziele laut Pflichtenheft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47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Klassendiagramm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6A7BB0-DE88-49D7-851E-097C83BF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13.06.2019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ABF27F-FDE4-4DE3-BC0A-24E3D747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30A05C-1A58-4908-827F-FA2A9769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5</a:t>
            </a:fld>
            <a:endParaRPr lang="de-CH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FADF334-322E-40D2-A125-BF1E33F3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34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BDB5F-B964-4458-8E0B-B425EEE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Fragen?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BAC75A-B53C-41CF-808B-15D21FDC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13.06.2019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5E387-A2E1-4E30-8970-0605782B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ADF01D-C825-4187-B6D7-5B0A6A07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6</a:t>
            </a:fld>
            <a:endParaRPr lang="de-CH"/>
          </a:p>
        </p:txBody>
      </p:sp>
      <p:pic>
        <p:nvPicPr>
          <p:cNvPr id="1026" name="Picture 2" descr="Bildergebnis fÃ¼r fragezeichen bilder">
            <a:extLst>
              <a:ext uri="{FF2B5EF4-FFF2-40B4-BE49-F238E27FC236}">
                <a16:creationId xmlns:a16="http://schemas.microsoft.com/office/drawing/2014/main" id="{382E82E2-42EC-46E4-B0A7-A9D05C86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65" y="2112403"/>
            <a:ext cx="3972339" cy="397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69385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53</Words>
  <Application>Microsoft Office PowerPoint</Application>
  <PresentationFormat>Breitbild</PresentationFormat>
  <Paragraphs>38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Rückblick</vt:lpstr>
      <vt:lpstr>Schlusspräsentation Gruppe 1</vt:lpstr>
      <vt:lpstr>Ablauf</vt:lpstr>
      <vt:lpstr>Herausforderungen</vt:lpstr>
      <vt:lpstr>Demo</vt:lpstr>
      <vt:lpstr>Klassendiagramm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 Projekt 2</dc:title>
  <dc:creator>Simon Rohrer</dc:creator>
  <cp:lastModifiedBy>Simon Rohrer</cp:lastModifiedBy>
  <cp:revision>32</cp:revision>
  <dcterms:created xsi:type="dcterms:W3CDTF">2019-04-03T17:54:10Z</dcterms:created>
  <dcterms:modified xsi:type="dcterms:W3CDTF">2019-06-09T19:39:54Z</dcterms:modified>
</cp:coreProperties>
</file>