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16"/>
  </p:notesMasterIdLst>
  <p:sldIdLst>
    <p:sldId id="256" r:id="rId2"/>
    <p:sldId id="257" r:id="rId3"/>
    <p:sldId id="266" r:id="rId4"/>
    <p:sldId id="275" r:id="rId5"/>
    <p:sldId id="263" r:id="rId6"/>
    <p:sldId id="273" r:id="rId7"/>
    <p:sldId id="267" r:id="rId8"/>
    <p:sldId id="268" r:id="rId9"/>
    <p:sldId id="269" r:id="rId10"/>
    <p:sldId id="270" r:id="rId11"/>
    <p:sldId id="271" r:id="rId12"/>
    <p:sldId id="272" r:id="rId13"/>
    <p:sldId id="274"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DD14"/>
    <a:srgbClr val="F7E1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8C6701-6061-CB44-932D-F148420474DD}" v="1" dt="2019-04-10T16:55:00.6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4" autoAdjust="0"/>
    <p:restoredTop sz="84480" autoAdjust="0"/>
  </p:normalViewPr>
  <p:slideViewPr>
    <p:cSldViewPr snapToGrid="0">
      <p:cViewPr varScale="1">
        <p:scale>
          <a:sx n="90" d="100"/>
          <a:sy n="90" d="100"/>
        </p:scale>
        <p:origin x="208"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laus Schwegler" userId="e770999b6604146b" providerId="LiveId" clId="{A28C6701-6061-CB44-932D-F148420474DD}"/>
    <pc:docChg chg="custSel modSld">
      <pc:chgData name="Niklaus Schwegler" userId="e770999b6604146b" providerId="LiveId" clId="{A28C6701-6061-CB44-932D-F148420474DD}" dt="2019-04-10T16:55:13.558" v="7" actId="1076"/>
      <pc:docMkLst>
        <pc:docMk/>
      </pc:docMkLst>
      <pc:sldChg chg="addSp delSp modSp">
        <pc:chgData name="Niklaus Schwegler" userId="e770999b6604146b" providerId="LiveId" clId="{A28C6701-6061-CB44-932D-F148420474DD}" dt="2019-04-10T16:55:13.558" v="7" actId="1076"/>
        <pc:sldMkLst>
          <pc:docMk/>
          <pc:sldMk cId="879266066" sldId="275"/>
        </pc:sldMkLst>
        <pc:spChg chg="add del mod">
          <ac:chgData name="Niklaus Schwegler" userId="e770999b6604146b" providerId="LiveId" clId="{A28C6701-6061-CB44-932D-F148420474DD}" dt="2019-04-10T16:55:00.615" v="1"/>
          <ac:spMkLst>
            <pc:docMk/>
            <pc:sldMk cId="879266066" sldId="275"/>
            <ac:spMk id="7" creationId="{5F7A19AF-A16F-9043-9198-EE068B6D17BF}"/>
          </ac:spMkLst>
        </pc:spChg>
        <pc:picChg chg="del">
          <ac:chgData name="Niklaus Schwegler" userId="e770999b6604146b" providerId="LiveId" clId="{A28C6701-6061-CB44-932D-F148420474DD}" dt="2019-04-10T16:54:54.775" v="0" actId="478"/>
          <ac:picMkLst>
            <pc:docMk/>
            <pc:sldMk cId="879266066" sldId="275"/>
            <ac:picMk id="8" creationId="{E67C6096-93B3-4794-8966-9BFC78DB826F}"/>
          </ac:picMkLst>
        </pc:picChg>
        <pc:picChg chg="add mod">
          <ac:chgData name="Niklaus Schwegler" userId="e770999b6604146b" providerId="LiveId" clId="{A28C6701-6061-CB44-932D-F148420474DD}" dt="2019-04-10T16:55:13.558" v="7" actId="1076"/>
          <ac:picMkLst>
            <pc:docMk/>
            <pc:sldMk cId="879266066" sldId="275"/>
            <ac:picMk id="10" creationId="{4BB0A74E-D4F7-3344-AB8F-3C331743082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A31413-5276-453D-800E-EFE8C66251FC}"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de-CH"/>
        </a:p>
      </dgm:t>
    </dgm:pt>
    <dgm:pt modelId="{2AECB3B4-72B7-452D-B8DD-C84063281253}">
      <dgm:prSet phldrT="[Text]" custT="1"/>
      <dgm:spPr/>
      <dgm:t>
        <a:bodyPr/>
        <a:lstStyle/>
        <a:p>
          <a:r>
            <a:rPr lang="de-CH" sz="2000" dirty="0"/>
            <a:t>Kontinuierliche</a:t>
          </a:r>
          <a:br>
            <a:rPr lang="de-CH" sz="2300" dirty="0"/>
          </a:br>
          <a:r>
            <a:rPr lang="de-CH" sz="2000" dirty="0"/>
            <a:t>Tests</a:t>
          </a:r>
        </a:p>
      </dgm:t>
    </dgm:pt>
    <dgm:pt modelId="{BA164270-2624-48D9-B095-65FD23650424}" type="parTrans" cxnId="{5B259375-DA65-4444-A57B-193E4B43971A}">
      <dgm:prSet/>
      <dgm:spPr/>
      <dgm:t>
        <a:bodyPr/>
        <a:lstStyle/>
        <a:p>
          <a:endParaRPr lang="de-CH"/>
        </a:p>
      </dgm:t>
    </dgm:pt>
    <dgm:pt modelId="{7ED50094-743B-4A0B-A98F-7C822468E6DE}" type="sibTrans" cxnId="{5B259375-DA65-4444-A57B-193E4B43971A}">
      <dgm:prSet/>
      <dgm:spPr/>
      <dgm:t>
        <a:bodyPr/>
        <a:lstStyle/>
        <a:p>
          <a:endParaRPr lang="de-CH"/>
        </a:p>
      </dgm:t>
    </dgm:pt>
    <dgm:pt modelId="{095D9B6B-8D64-44E3-82BD-4CBB20597E5F}">
      <dgm:prSet phldrT="[Text]" custT="1"/>
      <dgm:spPr/>
      <dgm:t>
        <a:bodyPr/>
        <a:lstStyle/>
        <a:p>
          <a:r>
            <a:rPr lang="de-CH" sz="2000"/>
            <a:t>Interne</a:t>
          </a:r>
          <a:br>
            <a:rPr lang="de-CH" sz="2000"/>
          </a:br>
          <a:r>
            <a:rPr lang="de-CH" sz="2000"/>
            <a:t>Tests</a:t>
          </a:r>
        </a:p>
      </dgm:t>
    </dgm:pt>
    <dgm:pt modelId="{0087D500-8E69-4E0D-AA78-1F879D3547BB}" type="parTrans" cxnId="{0B8DBF80-6703-472B-B8FE-569CB69EA6DF}">
      <dgm:prSet/>
      <dgm:spPr/>
      <dgm:t>
        <a:bodyPr/>
        <a:lstStyle/>
        <a:p>
          <a:endParaRPr lang="de-CH"/>
        </a:p>
      </dgm:t>
    </dgm:pt>
    <dgm:pt modelId="{8CE4E0E6-7872-4A36-AADA-ADC706A5F269}" type="sibTrans" cxnId="{0B8DBF80-6703-472B-B8FE-569CB69EA6DF}">
      <dgm:prSet/>
      <dgm:spPr/>
      <dgm:t>
        <a:bodyPr/>
        <a:lstStyle/>
        <a:p>
          <a:endParaRPr lang="de-CH"/>
        </a:p>
      </dgm:t>
    </dgm:pt>
    <dgm:pt modelId="{15C353FB-131D-412D-834B-E882533B5FA1}">
      <dgm:prSet phldrT="[Text]" custT="1"/>
      <dgm:spPr/>
      <dgm:t>
        <a:bodyPr/>
        <a:lstStyle/>
        <a:p>
          <a:r>
            <a:rPr lang="de-CH" sz="2000"/>
            <a:t>Abgabe</a:t>
          </a:r>
        </a:p>
      </dgm:t>
    </dgm:pt>
    <dgm:pt modelId="{BCC71947-A694-4B6D-BA70-46B6DFB984D1}" type="parTrans" cxnId="{376A9CD8-ECC4-441E-A9C8-F0C3AEE7CEA7}">
      <dgm:prSet/>
      <dgm:spPr/>
      <dgm:t>
        <a:bodyPr/>
        <a:lstStyle/>
        <a:p>
          <a:endParaRPr lang="de-CH"/>
        </a:p>
      </dgm:t>
    </dgm:pt>
    <dgm:pt modelId="{FAFD71E1-D1FF-4E8F-BD67-C924E2D12B93}" type="sibTrans" cxnId="{376A9CD8-ECC4-441E-A9C8-F0C3AEE7CEA7}">
      <dgm:prSet/>
      <dgm:spPr/>
      <dgm:t>
        <a:bodyPr/>
        <a:lstStyle/>
        <a:p>
          <a:endParaRPr lang="de-CH"/>
        </a:p>
      </dgm:t>
    </dgm:pt>
    <dgm:pt modelId="{D50FCD14-457C-4F95-8ABF-EC3FF469F8C4}">
      <dgm:prSet phldrT="[Text]" custT="1"/>
      <dgm:spPr/>
      <dgm:t>
        <a:bodyPr/>
        <a:lstStyle/>
        <a:p>
          <a:r>
            <a:rPr lang="de-CH" sz="2000"/>
            <a:t>Tests durch</a:t>
          </a:r>
          <a:br>
            <a:rPr lang="de-CH" sz="2000"/>
          </a:br>
          <a:r>
            <a:rPr lang="de-CH" sz="2000"/>
            <a:t>Dritte </a:t>
          </a:r>
        </a:p>
      </dgm:t>
    </dgm:pt>
    <dgm:pt modelId="{03804C86-6C78-4AAA-8DC0-2224FE5BC24D}" type="parTrans" cxnId="{17849ED6-ED2B-41DA-B4B0-01955B95CAC3}">
      <dgm:prSet/>
      <dgm:spPr/>
      <dgm:t>
        <a:bodyPr/>
        <a:lstStyle/>
        <a:p>
          <a:endParaRPr lang="de-CH"/>
        </a:p>
      </dgm:t>
    </dgm:pt>
    <dgm:pt modelId="{9B76530B-407D-43A3-A0C7-95496251E06E}" type="sibTrans" cxnId="{17849ED6-ED2B-41DA-B4B0-01955B95CAC3}">
      <dgm:prSet/>
      <dgm:spPr/>
      <dgm:t>
        <a:bodyPr/>
        <a:lstStyle/>
        <a:p>
          <a:endParaRPr lang="de-CH"/>
        </a:p>
      </dgm:t>
    </dgm:pt>
    <dgm:pt modelId="{0EA3E28C-616F-4793-8C82-DD7DAC438DBE}" type="pres">
      <dgm:prSet presAssocID="{90A31413-5276-453D-800E-EFE8C66251FC}" presName="Name0" presStyleCnt="0">
        <dgm:presLayoutVars>
          <dgm:chMax val="7"/>
          <dgm:chPref val="7"/>
          <dgm:dir/>
          <dgm:animLvl val="lvl"/>
        </dgm:presLayoutVars>
      </dgm:prSet>
      <dgm:spPr/>
    </dgm:pt>
    <dgm:pt modelId="{F51FB66A-6D76-4985-9FAC-B56E7BA1CA40}" type="pres">
      <dgm:prSet presAssocID="{2AECB3B4-72B7-452D-B8DD-C84063281253}" presName="Accent1" presStyleCnt="0"/>
      <dgm:spPr/>
    </dgm:pt>
    <dgm:pt modelId="{5B38B174-1E93-44A9-85CC-AA96A7032567}" type="pres">
      <dgm:prSet presAssocID="{2AECB3B4-72B7-452D-B8DD-C84063281253}" presName="Accent" presStyleLbl="node1" presStyleIdx="0" presStyleCnt="4" custScaleX="143962" custScaleY="98400"/>
      <dgm:spPr>
        <a:solidFill>
          <a:schemeClr val="bg2">
            <a:lumMod val="75000"/>
          </a:schemeClr>
        </a:solidFill>
      </dgm:spPr>
    </dgm:pt>
    <dgm:pt modelId="{083F8748-2809-4D80-91B7-A2E3DABCCF19}" type="pres">
      <dgm:prSet presAssocID="{2AECB3B4-72B7-452D-B8DD-C84063281253}" presName="Parent1" presStyleLbl="revTx" presStyleIdx="0" presStyleCnt="4" custScaleX="167227" custScaleY="152058" custLinFactNeighborX="682" custLinFactNeighborY="-9147">
        <dgm:presLayoutVars>
          <dgm:chMax val="1"/>
          <dgm:chPref val="1"/>
          <dgm:bulletEnabled val="1"/>
        </dgm:presLayoutVars>
      </dgm:prSet>
      <dgm:spPr/>
    </dgm:pt>
    <dgm:pt modelId="{691B61D8-CF09-4BC3-BD03-DA80F1D8CB75}" type="pres">
      <dgm:prSet presAssocID="{095D9B6B-8D64-44E3-82BD-4CBB20597E5F}" presName="Accent2" presStyleCnt="0"/>
      <dgm:spPr/>
    </dgm:pt>
    <dgm:pt modelId="{4343F972-F5E5-4C72-BD74-31A64EE82089}" type="pres">
      <dgm:prSet presAssocID="{095D9B6B-8D64-44E3-82BD-4CBB20597E5F}" presName="Accent" presStyleLbl="node1" presStyleIdx="1" presStyleCnt="4" custScaleY="85239"/>
      <dgm:spPr>
        <a:solidFill>
          <a:schemeClr val="bg2">
            <a:lumMod val="75000"/>
          </a:schemeClr>
        </a:solidFill>
      </dgm:spPr>
    </dgm:pt>
    <dgm:pt modelId="{CE02E26B-995A-4E62-8797-8DC290D32A1A}" type="pres">
      <dgm:prSet presAssocID="{095D9B6B-8D64-44E3-82BD-4CBB20597E5F}" presName="Parent2" presStyleLbl="revTx" presStyleIdx="1" presStyleCnt="4">
        <dgm:presLayoutVars>
          <dgm:chMax val="1"/>
          <dgm:chPref val="1"/>
          <dgm:bulletEnabled val="1"/>
        </dgm:presLayoutVars>
      </dgm:prSet>
      <dgm:spPr/>
    </dgm:pt>
    <dgm:pt modelId="{6912D60C-E465-4741-9CE2-0C7230B22D5E}" type="pres">
      <dgm:prSet presAssocID="{D50FCD14-457C-4F95-8ABF-EC3FF469F8C4}" presName="Accent3" presStyleCnt="0"/>
      <dgm:spPr/>
    </dgm:pt>
    <dgm:pt modelId="{0588B600-3167-4F2D-814C-8A55E868B879}" type="pres">
      <dgm:prSet presAssocID="{D50FCD14-457C-4F95-8ABF-EC3FF469F8C4}" presName="Accent" presStyleLbl="node1" presStyleIdx="2" presStyleCnt="4" custScaleX="105634"/>
      <dgm:spPr>
        <a:solidFill>
          <a:schemeClr val="bg2">
            <a:lumMod val="75000"/>
          </a:schemeClr>
        </a:solidFill>
      </dgm:spPr>
    </dgm:pt>
    <dgm:pt modelId="{6E711016-118F-4BC7-8F65-96AFC2CEF46B}" type="pres">
      <dgm:prSet presAssocID="{D50FCD14-457C-4F95-8ABF-EC3FF469F8C4}" presName="Parent3" presStyleLbl="revTx" presStyleIdx="2" presStyleCnt="4" custScaleX="127679" custScaleY="134534" custLinFactNeighborX="-2728" custLinFactNeighborY="-8183">
        <dgm:presLayoutVars>
          <dgm:chMax val="1"/>
          <dgm:chPref val="1"/>
          <dgm:bulletEnabled val="1"/>
        </dgm:presLayoutVars>
      </dgm:prSet>
      <dgm:spPr/>
    </dgm:pt>
    <dgm:pt modelId="{0074636E-4685-4F2D-88C4-D84FC39676C8}" type="pres">
      <dgm:prSet presAssocID="{15C353FB-131D-412D-834B-E882533B5FA1}" presName="Accent4" presStyleCnt="0"/>
      <dgm:spPr/>
    </dgm:pt>
    <dgm:pt modelId="{02F8A46D-8849-4539-826E-D18F691A85B2}" type="pres">
      <dgm:prSet presAssocID="{15C353FB-131D-412D-834B-E882533B5FA1}" presName="Accent" presStyleLbl="node1" presStyleIdx="3" presStyleCnt="4"/>
      <dgm:spPr>
        <a:solidFill>
          <a:schemeClr val="bg2">
            <a:lumMod val="75000"/>
          </a:schemeClr>
        </a:solidFill>
      </dgm:spPr>
    </dgm:pt>
    <dgm:pt modelId="{62A27E19-74CA-473A-BA78-1AEE28F2209D}" type="pres">
      <dgm:prSet presAssocID="{15C353FB-131D-412D-834B-E882533B5FA1}" presName="Parent4" presStyleLbl="revTx" presStyleIdx="3" presStyleCnt="4">
        <dgm:presLayoutVars>
          <dgm:chMax val="1"/>
          <dgm:chPref val="1"/>
          <dgm:bulletEnabled val="1"/>
        </dgm:presLayoutVars>
      </dgm:prSet>
      <dgm:spPr/>
    </dgm:pt>
  </dgm:ptLst>
  <dgm:cxnLst>
    <dgm:cxn modelId="{3C02E10D-1DB6-4ED7-86B9-B22376588A12}" type="presOf" srcId="{90A31413-5276-453D-800E-EFE8C66251FC}" destId="{0EA3E28C-616F-4793-8C82-DD7DAC438DBE}" srcOrd="0" destOrd="0" presId="urn:microsoft.com/office/officeart/2009/layout/CircleArrowProcess"/>
    <dgm:cxn modelId="{DCCB0549-54A3-4858-9E3E-AEFB3FFC3914}" type="presOf" srcId="{095D9B6B-8D64-44E3-82BD-4CBB20597E5F}" destId="{CE02E26B-995A-4E62-8797-8DC290D32A1A}" srcOrd="0" destOrd="0" presId="urn:microsoft.com/office/officeart/2009/layout/CircleArrowProcess"/>
    <dgm:cxn modelId="{46492A61-5C6E-4BD1-B611-3F0636596429}" type="presOf" srcId="{15C353FB-131D-412D-834B-E882533B5FA1}" destId="{62A27E19-74CA-473A-BA78-1AEE28F2209D}" srcOrd="0" destOrd="0" presId="urn:microsoft.com/office/officeart/2009/layout/CircleArrowProcess"/>
    <dgm:cxn modelId="{CAA5F36B-97F5-41FC-AF72-7A7811DD8881}" type="presOf" srcId="{2AECB3B4-72B7-452D-B8DD-C84063281253}" destId="{083F8748-2809-4D80-91B7-A2E3DABCCF19}" srcOrd="0" destOrd="0" presId="urn:microsoft.com/office/officeart/2009/layout/CircleArrowProcess"/>
    <dgm:cxn modelId="{5B259375-DA65-4444-A57B-193E4B43971A}" srcId="{90A31413-5276-453D-800E-EFE8C66251FC}" destId="{2AECB3B4-72B7-452D-B8DD-C84063281253}" srcOrd="0" destOrd="0" parTransId="{BA164270-2624-48D9-B095-65FD23650424}" sibTransId="{7ED50094-743B-4A0B-A98F-7C822468E6DE}"/>
    <dgm:cxn modelId="{0B8DBF80-6703-472B-B8FE-569CB69EA6DF}" srcId="{90A31413-5276-453D-800E-EFE8C66251FC}" destId="{095D9B6B-8D64-44E3-82BD-4CBB20597E5F}" srcOrd="1" destOrd="0" parTransId="{0087D500-8E69-4E0D-AA78-1F879D3547BB}" sibTransId="{8CE4E0E6-7872-4A36-AADA-ADC706A5F269}"/>
    <dgm:cxn modelId="{89189E82-122D-486B-9648-8F705DF270EF}" type="presOf" srcId="{D50FCD14-457C-4F95-8ABF-EC3FF469F8C4}" destId="{6E711016-118F-4BC7-8F65-96AFC2CEF46B}" srcOrd="0" destOrd="0" presId="urn:microsoft.com/office/officeart/2009/layout/CircleArrowProcess"/>
    <dgm:cxn modelId="{17849ED6-ED2B-41DA-B4B0-01955B95CAC3}" srcId="{90A31413-5276-453D-800E-EFE8C66251FC}" destId="{D50FCD14-457C-4F95-8ABF-EC3FF469F8C4}" srcOrd="2" destOrd="0" parTransId="{03804C86-6C78-4AAA-8DC0-2224FE5BC24D}" sibTransId="{9B76530B-407D-43A3-A0C7-95496251E06E}"/>
    <dgm:cxn modelId="{376A9CD8-ECC4-441E-A9C8-F0C3AEE7CEA7}" srcId="{90A31413-5276-453D-800E-EFE8C66251FC}" destId="{15C353FB-131D-412D-834B-E882533B5FA1}" srcOrd="3" destOrd="0" parTransId="{BCC71947-A694-4B6D-BA70-46B6DFB984D1}" sibTransId="{FAFD71E1-D1FF-4E8F-BD67-C924E2D12B93}"/>
    <dgm:cxn modelId="{43FE0CD5-E2DE-41CC-970A-1DA742AEFF56}" type="presParOf" srcId="{0EA3E28C-616F-4793-8C82-DD7DAC438DBE}" destId="{F51FB66A-6D76-4985-9FAC-B56E7BA1CA40}" srcOrd="0" destOrd="0" presId="urn:microsoft.com/office/officeart/2009/layout/CircleArrowProcess"/>
    <dgm:cxn modelId="{FA924EFD-4CCB-497A-90E0-C2DBD7745096}" type="presParOf" srcId="{F51FB66A-6D76-4985-9FAC-B56E7BA1CA40}" destId="{5B38B174-1E93-44A9-85CC-AA96A7032567}" srcOrd="0" destOrd="0" presId="urn:microsoft.com/office/officeart/2009/layout/CircleArrowProcess"/>
    <dgm:cxn modelId="{079772F5-81AB-4A1F-A547-5C3CD704C913}" type="presParOf" srcId="{0EA3E28C-616F-4793-8C82-DD7DAC438DBE}" destId="{083F8748-2809-4D80-91B7-A2E3DABCCF19}" srcOrd="1" destOrd="0" presId="urn:microsoft.com/office/officeart/2009/layout/CircleArrowProcess"/>
    <dgm:cxn modelId="{287A7F4C-3BD7-4633-A12E-0D4CF66FCBD7}" type="presParOf" srcId="{0EA3E28C-616F-4793-8C82-DD7DAC438DBE}" destId="{691B61D8-CF09-4BC3-BD03-DA80F1D8CB75}" srcOrd="2" destOrd="0" presId="urn:microsoft.com/office/officeart/2009/layout/CircleArrowProcess"/>
    <dgm:cxn modelId="{958E44F8-91CC-48F8-98F0-FE5380AEED38}" type="presParOf" srcId="{691B61D8-CF09-4BC3-BD03-DA80F1D8CB75}" destId="{4343F972-F5E5-4C72-BD74-31A64EE82089}" srcOrd="0" destOrd="0" presId="urn:microsoft.com/office/officeart/2009/layout/CircleArrowProcess"/>
    <dgm:cxn modelId="{4F14F2B6-3FB7-4DC9-9F50-A9E83F12FC64}" type="presParOf" srcId="{0EA3E28C-616F-4793-8C82-DD7DAC438DBE}" destId="{CE02E26B-995A-4E62-8797-8DC290D32A1A}" srcOrd="3" destOrd="0" presId="urn:microsoft.com/office/officeart/2009/layout/CircleArrowProcess"/>
    <dgm:cxn modelId="{2606E9B4-F106-464B-A43C-343B8181BF65}" type="presParOf" srcId="{0EA3E28C-616F-4793-8C82-DD7DAC438DBE}" destId="{6912D60C-E465-4741-9CE2-0C7230B22D5E}" srcOrd="4" destOrd="0" presId="urn:microsoft.com/office/officeart/2009/layout/CircleArrowProcess"/>
    <dgm:cxn modelId="{6985DC2E-3AA1-4438-BBBB-408872FD8941}" type="presParOf" srcId="{6912D60C-E465-4741-9CE2-0C7230B22D5E}" destId="{0588B600-3167-4F2D-814C-8A55E868B879}" srcOrd="0" destOrd="0" presId="urn:microsoft.com/office/officeart/2009/layout/CircleArrowProcess"/>
    <dgm:cxn modelId="{754E53A6-518B-4039-8EC9-282CA9D52506}" type="presParOf" srcId="{0EA3E28C-616F-4793-8C82-DD7DAC438DBE}" destId="{6E711016-118F-4BC7-8F65-96AFC2CEF46B}" srcOrd="5" destOrd="0" presId="urn:microsoft.com/office/officeart/2009/layout/CircleArrowProcess"/>
    <dgm:cxn modelId="{69322D22-DE37-4A56-BC7E-4116CCDE4C5F}" type="presParOf" srcId="{0EA3E28C-616F-4793-8C82-DD7DAC438DBE}" destId="{0074636E-4685-4F2D-88C4-D84FC39676C8}" srcOrd="6" destOrd="0" presId="urn:microsoft.com/office/officeart/2009/layout/CircleArrowProcess"/>
    <dgm:cxn modelId="{0A656438-313D-43A9-AB3D-40167A8633E8}" type="presParOf" srcId="{0074636E-4685-4F2D-88C4-D84FC39676C8}" destId="{02F8A46D-8849-4539-826E-D18F691A85B2}" srcOrd="0" destOrd="0" presId="urn:microsoft.com/office/officeart/2009/layout/CircleArrowProcess"/>
    <dgm:cxn modelId="{DF6733AD-2509-4A09-822D-A00D3A522EDE}" type="presParOf" srcId="{0EA3E28C-616F-4793-8C82-DD7DAC438DBE}" destId="{62A27E19-74CA-473A-BA78-1AEE28F2209D}" srcOrd="7"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8B174-1E93-44A9-85CC-AA96A7032567}">
      <dsp:nvSpPr>
        <dsp:cNvPr id="0" name=""/>
        <dsp:cNvSpPr/>
      </dsp:nvSpPr>
      <dsp:spPr>
        <a:xfrm>
          <a:off x="2197018" y="6988"/>
          <a:ext cx="2515069" cy="1719259"/>
        </a:xfrm>
        <a:prstGeom prst="circularArrow">
          <a:avLst>
            <a:gd name="adj1" fmla="val 10980"/>
            <a:gd name="adj2" fmla="val 1142322"/>
            <a:gd name="adj3" fmla="val 4500000"/>
            <a:gd name="adj4" fmla="val 10800000"/>
            <a:gd name="adj5" fmla="val 125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3F8748-2809-4D80-91B7-A2E3DABCCF19}">
      <dsp:nvSpPr>
        <dsp:cNvPr id="0" name=""/>
        <dsp:cNvSpPr/>
      </dsp:nvSpPr>
      <dsp:spPr>
        <a:xfrm>
          <a:off x="2645688" y="454000"/>
          <a:ext cx="1630372" cy="741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de-CH" sz="2000" kern="1200" dirty="0"/>
            <a:t>Kontinuierliche</a:t>
          </a:r>
          <a:br>
            <a:rPr lang="de-CH" sz="2300" kern="1200" dirty="0"/>
          </a:br>
          <a:r>
            <a:rPr lang="de-CH" sz="2000" kern="1200" dirty="0"/>
            <a:t>Tests</a:t>
          </a:r>
        </a:p>
      </dsp:txBody>
      <dsp:txXfrm>
        <a:off x="2645688" y="454000"/>
        <a:ext cx="1630372" cy="741164"/>
      </dsp:txXfrm>
    </dsp:sp>
    <dsp:sp modelId="{4343F972-F5E5-4C72-BD74-31A64EE82089}">
      <dsp:nvSpPr>
        <dsp:cNvPr id="0" name=""/>
        <dsp:cNvSpPr/>
      </dsp:nvSpPr>
      <dsp:spPr>
        <a:xfrm>
          <a:off x="2095691" y="1125999"/>
          <a:ext cx="1747037" cy="1489308"/>
        </a:xfrm>
        <a:prstGeom prst="leftCircularArrow">
          <a:avLst>
            <a:gd name="adj1" fmla="val 10980"/>
            <a:gd name="adj2" fmla="val 1142322"/>
            <a:gd name="adj3" fmla="val 6300000"/>
            <a:gd name="adj4" fmla="val 18900000"/>
            <a:gd name="adj5" fmla="val 125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02E26B-995A-4E62-8797-8DC290D32A1A}">
      <dsp:nvSpPr>
        <dsp:cNvPr id="0" name=""/>
        <dsp:cNvSpPr/>
      </dsp:nvSpPr>
      <dsp:spPr>
        <a:xfrm>
          <a:off x="2479443" y="1631343"/>
          <a:ext cx="974945" cy="487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de-CH" sz="2000" kern="1200"/>
            <a:t>Interne</a:t>
          </a:r>
          <a:br>
            <a:rPr lang="de-CH" sz="2000" kern="1200"/>
          </a:br>
          <a:r>
            <a:rPr lang="de-CH" sz="2000" kern="1200"/>
            <a:t>Tests</a:t>
          </a:r>
        </a:p>
      </dsp:txBody>
      <dsp:txXfrm>
        <a:off x="2479443" y="1631343"/>
        <a:ext cx="974945" cy="487422"/>
      </dsp:txXfrm>
    </dsp:sp>
    <dsp:sp modelId="{0588B600-3167-4F2D-814C-8A55E868B879}">
      <dsp:nvSpPr>
        <dsp:cNvPr id="0" name=""/>
        <dsp:cNvSpPr/>
      </dsp:nvSpPr>
      <dsp:spPr>
        <a:xfrm>
          <a:off x="2531820" y="2004787"/>
          <a:ext cx="1845465" cy="1747215"/>
        </a:xfrm>
        <a:prstGeom prst="circularArrow">
          <a:avLst>
            <a:gd name="adj1" fmla="val 10980"/>
            <a:gd name="adj2" fmla="val 1142322"/>
            <a:gd name="adj3" fmla="val 4500000"/>
            <a:gd name="adj4" fmla="val 13500000"/>
            <a:gd name="adj5" fmla="val 125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711016-118F-4BC7-8F65-96AFC2CEF46B}">
      <dsp:nvSpPr>
        <dsp:cNvPr id="0" name=""/>
        <dsp:cNvSpPr/>
      </dsp:nvSpPr>
      <dsp:spPr>
        <a:xfrm>
          <a:off x="2805228" y="2513182"/>
          <a:ext cx="1244801" cy="655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de-CH" sz="2000" kern="1200"/>
            <a:t>Tests durch</a:t>
          </a:r>
          <a:br>
            <a:rPr lang="de-CH" sz="2000" kern="1200"/>
          </a:br>
          <a:r>
            <a:rPr lang="de-CH" sz="2000" kern="1200"/>
            <a:t>Dritte </a:t>
          </a:r>
        </a:p>
      </dsp:txBody>
      <dsp:txXfrm>
        <a:off x="2805228" y="2513182"/>
        <a:ext cx="1244801" cy="655749"/>
      </dsp:txXfrm>
    </dsp:sp>
    <dsp:sp modelId="{02F8A46D-8849-4539-826E-D18F691A85B2}">
      <dsp:nvSpPr>
        <dsp:cNvPr id="0" name=""/>
        <dsp:cNvSpPr/>
      </dsp:nvSpPr>
      <dsp:spPr>
        <a:xfrm>
          <a:off x="2220222" y="3124654"/>
          <a:ext cx="1500925" cy="1501650"/>
        </a:xfrm>
        <a:prstGeom prst="blockArc">
          <a:avLst>
            <a:gd name="adj1" fmla="val 0"/>
            <a:gd name="adj2" fmla="val 18900000"/>
            <a:gd name="adj3" fmla="val 1274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A27E19-74CA-473A-BA78-1AEE28F2209D}">
      <dsp:nvSpPr>
        <dsp:cNvPr id="0" name=""/>
        <dsp:cNvSpPr/>
      </dsp:nvSpPr>
      <dsp:spPr>
        <a:xfrm>
          <a:off x="2479443" y="3643120"/>
          <a:ext cx="974945" cy="487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de-CH" sz="2000" kern="1200"/>
            <a:t>Abgabe</a:t>
          </a:r>
        </a:p>
      </dsp:txBody>
      <dsp:txXfrm>
        <a:off x="2479443" y="3643120"/>
        <a:ext cx="974945" cy="487422"/>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AF0A2-73D9-4858-851E-F8063A45314E}" type="datetimeFigureOut">
              <a:rPr lang="de-DE" smtClean="0"/>
              <a:t>10.04.19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9246C-16D7-4C3E-9D9F-DF7E50C352C7}" type="slidenum">
              <a:rPr lang="de-DE" smtClean="0"/>
              <a:t>‹Nr.›</a:t>
            </a:fld>
            <a:endParaRPr lang="de-DE"/>
          </a:p>
        </p:txBody>
      </p:sp>
    </p:spTree>
    <p:extLst>
      <p:ext uri="{BB962C8B-B14F-4D97-AF65-F5344CB8AC3E}">
        <p14:creationId xmlns:p14="http://schemas.microsoft.com/office/powerpoint/2010/main" val="3466780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Nik</a:t>
            </a:r>
          </a:p>
          <a:p>
            <a:endParaRPr lang="de-DE" dirty="0"/>
          </a:p>
        </p:txBody>
      </p:sp>
      <p:sp>
        <p:nvSpPr>
          <p:cNvPr id="4" name="Foliennummernplatzhalter 3"/>
          <p:cNvSpPr>
            <a:spLocks noGrp="1"/>
          </p:cNvSpPr>
          <p:nvPr>
            <p:ph type="sldNum" sz="quarter" idx="10"/>
          </p:nvPr>
        </p:nvSpPr>
        <p:spPr/>
        <p:txBody>
          <a:bodyPr/>
          <a:lstStyle/>
          <a:p>
            <a:fld id="{3F29246C-16D7-4C3E-9D9F-DF7E50C352C7}" type="slidenum">
              <a:rPr lang="de-DE" smtClean="0"/>
              <a:t>1</a:t>
            </a:fld>
            <a:endParaRPr lang="de-DE"/>
          </a:p>
        </p:txBody>
      </p:sp>
    </p:spTree>
    <p:extLst>
      <p:ext uri="{BB962C8B-B14F-4D97-AF65-F5344CB8AC3E}">
        <p14:creationId xmlns:p14="http://schemas.microsoft.com/office/powerpoint/2010/main" val="2481711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p>
          <a:p>
            <a:endParaRPr lang="de-DE" dirty="0"/>
          </a:p>
          <a:p>
            <a:r>
              <a:rPr lang="de-DE" dirty="0"/>
              <a:t>Damit der Benutzer nicht nach dem </a:t>
            </a:r>
            <a:r>
              <a:rPr lang="de-DE" dirty="0" err="1"/>
              <a:t>Schliessen</a:t>
            </a:r>
            <a:r>
              <a:rPr lang="de-DE" dirty="0"/>
              <a:t> des Programmes den Filter wieder neu eingeben muss. Können die Filter über eine Speicherverwaltung in einem Textfile abgespeichert und auch wieder geladen werden.</a:t>
            </a:r>
          </a:p>
        </p:txBody>
      </p:sp>
      <p:sp>
        <p:nvSpPr>
          <p:cNvPr id="4" name="Foliennummernplatzhalter 3"/>
          <p:cNvSpPr>
            <a:spLocks noGrp="1"/>
          </p:cNvSpPr>
          <p:nvPr>
            <p:ph type="sldNum" sz="quarter" idx="10"/>
          </p:nvPr>
        </p:nvSpPr>
        <p:spPr/>
        <p:txBody>
          <a:bodyPr/>
          <a:lstStyle/>
          <a:p>
            <a:fld id="{3F29246C-16D7-4C3E-9D9F-DF7E50C352C7}" type="slidenum">
              <a:rPr lang="de-DE" smtClean="0"/>
              <a:t>11</a:t>
            </a:fld>
            <a:endParaRPr lang="de-DE"/>
          </a:p>
        </p:txBody>
      </p:sp>
    </p:spTree>
    <p:extLst>
      <p:ext uri="{BB962C8B-B14F-4D97-AF65-F5344CB8AC3E}">
        <p14:creationId xmlns:p14="http://schemas.microsoft.com/office/powerpoint/2010/main" val="1725726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p>
          <a:p>
            <a:endParaRPr lang="de-DE" dirty="0"/>
          </a:p>
          <a:p>
            <a:r>
              <a:rPr lang="de-DE" dirty="0"/>
              <a:t>Um die Bedienung zu vereinfachen sind die CM und DM Ersatzschaltungen im Programm hinterlegt. Der Benutzer kann somit direkt sehen welche parasitären Parameter wo in der Ersatzschaltungen zu finden </a:t>
            </a:r>
            <a:r>
              <a:rPr lang="de-DE"/>
              <a:t>sind,.</a:t>
            </a:r>
          </a:p>
          <a:p>
            <a:endParaRPr lang="de-DE" dirty="0"/>
          </a:p>
          <a:p>
            <a:r>
              <a:rPr lang="de-DE" dirty="0"/>
              <a:t>Jetzt wird Simon euch noch unser Testkonzept vorstellen.</a:t>
            </a:r>
          </a:p>
        </p:txBody>
      </p:sp>
      <p:sp>
        <p:nvSpPr>
          <p:cNvPr id="4" name="Foliennummernplatzhalter 3"/>
          <p:cNvSpPr>
            <a:spLocks noGrp="1"/>
          </p:cNvSpPr>
          <p:nvPr>
            <p:ph type="sldNum" sz="quarter" idx="10"/>
          </p:nvPr>
        </p:nvSpPr>
        <p:spPr/>
        <p:txBody>
          <a:bodyPr/>
          <a:lstStyle/>
          <a:p>
            <a:fld id="{3F29246C-16D7-4C3E-9D9F-DF7E50C352C7}" type="slidenum">
              <a:rPr lang="de-DE" smtClean="0"/>
              <a:t>12</a:t>
            </a:fld>
            <a:endParaRPr lang="de-DE"/>
          </a:p>
        </p:txBody>
      </p:sp>
    </p:spTree>
    <p:extLst>
      <p:ext uri="{BB962C8B-B14F-4D97-AF65-F5344CB8AC3E}">
        <p14:creationId xmlns:p14="http://schemas.microsoft.com/office/powerpoint/2010/main" val="1536814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Simon</a:t>
            </a:r>
          </a:p>
        </p:txBody>
      </p:sp>
      <p:sp>
        <p:nvSpPr>
          <p:cNvPr id="4" name="Foliennummernplatzhalter 3"/>
          <p:cNvSpPr>
            <a:spLocks noGrp="1"/>
          </p:cNvSpPr>
          <p:nvPr>
            <p:ph type="sldNum" sz="quarter" idx="10"/>
          </p:nvPr>
        </p:nvSpPr>
        <p:spPr/>
        <p:txBody>
          <a:bodyPr/>
          <a:lstStyle/>
          <a:p>
            <a:fld id="{3F29246C-16D7-4C3E-9D9F-DF7E50C352C7}" type="slidenum">
              <a:rPr lang="de-DE" smtClean="0"/>
              <a:t>13</a:t>
            </a:fld>
            <a:endParaRPr lang="de-DE"/>
          </a:p>
        </p:txBody>
      </p:sp>
    </p:spTree>
    <p:extLst>
      <p:ext uri="{BB962C8B-B14F-4D97-AF65-F5344CB8AC3E}">
        <p14:creationId xmlns:p14="http://schemas.microsoft.com/office/powerpoint/2010/main" val="2367442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Simon</a:t>
            </a:r>
          </a:p>
        </p:txBody>
      </p:sp>
      <p:sp>
        <p:nvSpPr>
          <p:cNvPr id="4" name="Foliennummernplatzhalter 3"/>
          <p:cNvSpPr>
            <a:spLocks noGrp="1"/>
          </p:cNvSpPr>
          <p:nvPr>
            <p:ph type="sldNum" sz="quarter" idx="10"/>
          </p:nvPr>
        </p:nvSpPr>
        <p:spPr/>
        <p:txBody>
          <a:bodyPr/>
          <a:lstStyle/>
          <a:p>
            <a:fld id="{3F29246C-16D7-4C3E-9D9F-DF7E50C352C7}" type="slidenum">
              <a:rPr lang="de-DE" smtClean="0"/>
              <a:t>14</a:t>
            </a:fld>
            <a:endParaRPr lang="de-DE"/>
          </a:p>
        </p:txBody>
      </p:sp>
    </p:spTree>
    <p:extLst>
      <p:ext uri="{BB962C8B-B14F-4D97-AF65-F5344CB8AC3E}">
        <p14:creationId xmlns:p14="http://schemas.microsoft.com/office/powerpoint/2010/main" val="1479092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Nik</a:t>
            </a:r>
          </a:p>
          <a:p>
            <a:endParaRPr lang="de-DE" dirty="0"/>
          </a:p>
        </p:txBody>
      </p:sp>
      <p:sp>
        <p:nvSpPr>
          <p:cNvPr id="4" name="Foliennummernplatzhalter 3"/>
          <p:cNvSpPr>
            <a:spLocks noGrp="1"/>
          </p:cNvSpPr>
          <p:nvPr>
            <p:ph type="sldNum" sz="quarter" idx="10"/>
          </p:nvPr>
        </p:nvSpPr>
        <p:spPr/>
        <p:txBody>
          <a:bodyPr/>
          <a:lstStyle/>
          <a:p>
            <a:fld id="{3F29246C-16D7-4C3E-9D9F-DF7E50C352C7}" type="slidenum">
              <a:rPr lang="de-DE" smtClean="0"/>
              <a:t>2</a:t>
            </a:fld>
            <a:endParaRPr lang="de-DE"/>
          </a:p>
        </p:txBody>
      </p:sp>
    </p:spTree>
    <p:extLst>
      <p:ext uri="{BB962C8B-B14F-4D97-AF65-F5344CB8AC3E}">
        <p14:creationId xmlns:p14="http://schemas.microsoft.com/office/powerpoint/2010/main" val="3449548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Nik</a:t>
            </a:r>
          </a:p>
          <a:p>
            <a:endParaRPr lang="de-DE" dirty="0"/>
          </a:p>
        </p:txBody>
      </p:sp>
      <p:sp>
        <p:nvSpPr>
          <p:cNvPr id="4" name="Foliennummernplatzhalter 3"/>
          <p:cNvSpPr>
            <a:spLocks noGrp="1"/>
          </p:cNvSpPr>
          <p:nvPr>
            <p:ph type="sldNum" sz="quarter" idx="10"/>
          </p:nvPr>
        </p:nvSpPr>
        <p:spPr/>
        <p:txBody>
          <a:bodyPr/>
          <a:lstStyle/>
          <a:p>
            <a:fld id="{3F29246C-16D7-4C3E-9D9F-DF7E50C352C7}" type="slidenum">
              <a:rPr lang="de-DE" smtClean="0"/>
              <a:t>3</a:t>
            </a:fld>
            <a:endParaRPr lang="de-DE"/>
          </a:p>
        </p:txBody>
      </p:sp>
    </p:spTree>
    <p:extLst>
      <p:ext uri="{BB962C8B-B14F-4D97-AF65-F5344CB8AC3E}">
        <p14:creationId xmlns:p14="http://schemas.microsoft.com/office/powerpoint/2010/main" val="1548001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Nik</a:t>
            </a:r>
          </a:p>
        </p:txBody>
      </p:sp>
      <p:sp>
        <p:nvSpPr>
          <p:cNvPr id="4" name="Foliennummernplatzhalter 3"/>
          <p:cNvSpPr>
            <a:spLocks noGrp="1"/>
          </p:cNvSpPr>
          <p:nvPr>
            <p:ph type="sldNum" sz="quarter" idx="10"/>
          </p:nvPr>
        </p:nvSpPr>
        <p:spPr/>
        <p:txBody>
          <a:bodyPr/>
          <a:lstStyle/>
          <a:p>
            <a:fld id="{3F29246C-16D7-4C3E-9D9F-DF7E50C352C7}" type="slidenum">
              <a:rPr lang="de-DE" smtClean="0"/>
              <a:t>4</a:t>
            </a:fld>
            <a:endParaRPr lang="de-DE"/>
          </a:p>
        </p:txBody>
      </p:sp>
    </p:spTree>
    <p:extLst>
      <p:ext uri="{BB962C8B-B14F-4D97-AF65-F5344CB8AC3E}">
        <p14:creationId xmlns:p14="http://schemas.microsoft.com/office/powerpoint/2010/main" val="1623093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Pascal</a:t>
            </a:r>
          </a:p>
          <a:p>
            <a:endParaRPr lang="de-DE" dirty="0"/>
          </a:p>
          <a:p>
            <a:r>
              <a:rPr lang="de-DE" dirty="0"/>
              <a:t>Jetzt wollen wir euch unser Softwarekonzept vorstellen. Auf diesem Bild seht ihr schonmal der erste grobe Entwurf wie die GUI aufgebaut ist.</a:t>
            </a:r>
          </a:p>
        </p:txBody>
      </p:sp>
      <p:sp>
        <p:nvSpPr>
          <p:cNvPr id="4" name="Foliennummernplatzhalter 3"/>
          <p:cNvSpPr>
            <a:spLocks noGrp="1"/>
          </p:cNvSpPr>
          <p:nvPr>
            <p:ph type="sldNum" sz="quarter" idx="10"/>
          </p:nvPr>
        </p:nvSpPr>
        <p:spPr/>
        <p:txBody>
          <a:bodyPr/>
          <a:lstStyle/>
          <a:p>
            <a:fld id="{3F29246C-16D7-4C3E-9D9F-DF7E50C352C7}" type="slidenum">
              <a:rPr lang="de-DE" smtClean="0"/>
              <a:t>6</a:t>
            </a:fld>
            <a:endParaRPr lang="de-DE"/>
          </a:p>
        </p:txBody>
      </p:sp>
    </p:spTree>
    <p:extLst>
      <p:ext uri="{BB962C8B-B14F-4D97-AF65-F5344CB8AC3E}">
        <p14:creationId xmlns:p14="http://schemas.microsoft.com/office/powerpoint/2010/main" val="3703624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Die Softwaredahinter wird nach dem MVC </a:t>
            </a:r>
            <a:r>
              <a:rPr lang="de-DE" dirty="0" err="1"/>
              <a:t>framework</a:t>
            </a:r>
            <a:r>
              <a:rPr lang="de-DE" dirty="0"/>
              <a:t>, </a:t>
            </a:r>
            <a:r>
              <a:rPr lang="de-DE" dirty="0" err="1"/>
              <a:t>model</a:t>
            </a:r>
            <a:r>
              <a:rPr lang="de-DE" dirty="0"/>
              <a:t> </a:t>
            </a:r>
            <a:r>
              <a:rPr lang="de-DE" dirty="0" err="1"/>
              <a:t>view</a:t>
            </a:r>
            <a:r>
              <a:rPr lang="de-DE" dirty="0"/>
              <a:t> </a:t>
            </a:r>
            <a:r>
              <a:rPr lang="de-DE" dirty="0" err="1"/>
              <a:t>controller</a:t>
            </a:r>
            <a:r>
              <a:rPr lang="de-DE" dirty="0"/>
              <a:t>, konstruiert. Die Berechnungen, die Steuerung und die Anzeige sind weitestgehend getrennt. Dies hat den Vorteil das die Software einfach erweitert werden kann</a:t>
            </a:r>
          </a:p>
          <a:p>
            <a:endParaRPr lang="de-DE" dirty="0"/>
          </a:p>
        </p:txBody>
      </p:sp>
      <p:sp>
        <p:nvSpPr>
          <p:cNvPr id="4" name="Foliennummernplatzhalter 3"/>
          <p:cNvSpPr>
            <a:spLocks noGrp="1"/>
          </p:cNvSpPr>
          <p:nvPr>
            <p:ph type="sldNum" sz="quarter" idx="10"/>
          </p:nvPr>
        </p:nvSpPr>
        <p:spPr/>
        <p:txBody>
          <a:bodyPr/>
          <a:lstStyle/>
          <a:p>
            <a:fld id="{3F29246C-16D7-4C3E-9D9F-DF7E50C352C7}" type="slidenum">
              <a:rPr lang="de-DE" smtClean="0"/>
              <a:t>7</a:t>
            </a:fld>
            <a:endParaRPr lang="de-DE"/>
          </a:p>
        </p:txBody>
      </p:sp>
    </p:spTree>
    <p:extLst>
      <p:ext uri="{BB962C8B-B14F-4D97-AF65-F5344CB8AC3E}">
        <p14:creationId xmlns:p14="http://schemas.microsoft.com/office/powerpoint/2010/main" val="4106339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p>
          <a:p>
            <a:endParaRPr lang="de-DE" dirty="0"/>
          </a:p>
          <a:p>
            <a:r>
              <a:rPr lang="de-DE" dirty="0"/>
              <a:t>Die elektrotechnischen bzw. mathematischen Anforderungen an die Software sind, dass man die CM/DM äquivalente Schaltungen mit den Streuparameter S21 berechnen kann. Dabei sollten die Berechnungen im Model so ausprogrammiert werden, dass es theoretisch möglich ist die Software auch auf andere Filteranordnungen bei einer Erweiterung einfach anwenden zu können</a:t>
            </a:r>
          </a:p>
          <a:p>
            <a:r>
              <a:rPr lang="de-DE" dirty="0"/>
              <a:t>Damit längere Berechnungen den Programmablauf nicht stören, werden diese in einem Thread ausgeführt</a:t>
            </a:r>
          </a:p>
        </p:txBody>
      </p:sp>
      <p:sp>
        <p:nvSpPr>
          <p:cNvPr id="4" name="Foliennummernplatzhalter 3"/>
          <p:cNvSpPr>
            <a:spLocks noGrp="1"/>
          </p:cNvSpPr>
          <p:nvPr>
            <p:ph type="sldNum" sz="quarter" idx="10"/>
          </p:nvPr>
        </p:nvSpPr>
        <p:spPr/>
        <p:txBody>
          <a:bodyPr/>
          <a:lstStyle/>
          <a:p>
            <a:fld id="{3F29246C-16D7-4C3E-9D9F-DF7E50C352C7}" type="slidenum">
              <a:rPr lang="de-DE" smtClean="0"/>
              <a:t>8</a:t>
            </a:fld>
            <a:endParaRPr lang="de-DE"/>
          </a:p>
        </p:txBody>
      </p:sp>
    </p:spTree>
    <p:extLst>
      <p:ext uri="{BB962C8B-B14F-4D97-AF65-F5344CB8AC3E}">
        <p14:creationId xmlns:p14="http://schemas.microsoft.com/office/powerpoint/2010/main" val="4217144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p>
          <a:p>
            <a:endParaRPr lang="de-DE" dirty="0"/>
          </a:p>
          <a:p>
            <a:r>
              <a:rPr lang="de-DE" dirty="0"/>
              <a:t>Der Benutzer des Programmes kann über das Inputpanel die Berechnungen steuern. Die parasitären Parameter können einzeln in einem Textfeld eingegeben und mit einem Schieberegler um +-30 verändert werden.</a:t>
            </a:r>
          </a:p>
          <a:p>
            <a:r>
              <a:rPr lang="de-DE" dirty="0"/>
              <a:t>Um Fehler zu verhindert werden die Textfelder vor Fehleingaben des Benutzer geschützt. Zusätzlich unterstützt die Software Spezialeingaben wie </a:t>
            </a:r>
            <a:r>
              <a:rPr lang="de-DE" dirty="0" err="1"/>
              <a:t>z.B</a:t>
            </a:r>
            <a:r>
              <a:rPr lang="de-DE" dirty="0"/>
              <a:t> ein m für </a:t>
            </a:r>
            <a:r>
              <a:rPr lang="de-DE" dirty="0" err="1"/>
              <a:t>milli</a:t>
            </a:r>
            <a:r>
              <a:rPr lang="de-DE" dirty="0"/>
              <a:t> oder u für </a:t>
            </a:r>
            <a:r>
              <a:rPr lang="de-DE" dirty="0" err="1"/>
              <a:t>micro</a:t>
            </a:r>
            <a:r>
              <a:rPr lang="de-DE" dirty="0"/>
              <a:t>. So können kleine Zahlen, wie dies oft bei den Kapazitäten und Induktivitäten der Fall ist, einfacher eingegeben werden</a:t>
            </a:r>
          </a:p>
        </p:txBody>
      </p:sp>
      <p:sp>
        <p:nvSpPr>
          <p:cNvPr id="4" name="Foliennummernplatzhalter 3"/>
          <p:cNvSpPr>
            <a:spLocks noGrp="1"/>
          </p:cNvSpPr>
          <p:nvPr>
            <p:ph type="sldNum" sz="quarter" idx="10"/>
          </p:nvPr>
        </p:nvSpPr>
        <p:spPr/>
        <p:txBody>
          <a:bodyPr/>
          <a:lstStyle/>
          <a:p>
            <a:fld id="{3F29246C-16D7-4C3E-9D9F-DF7E50C352C7}" type="slidenum">
              <a:rPr lang="de-DE" smtClean="0"/>
              <a:t>9</a:t>
            </a:fld>
            <a:endParaRPr lang="de-DE"/>
          </a:p>
        </p:txBody>
      </p:sp>
    </p:spTree>
    <p:extLst>
      <p:ext uri="{BB962C8B-B14F-4D97-AF65-F5344CB8AC3E}">
        <p14:creationId xmlns:p14="http://schemas.microsoft.com/office/powerpoint/2010/main" val="1674334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Pascal</a:t>
            </a:r>
          </a:p>
          <a:p>
            <a:endParaRPr lang="de-DE" dirty="0"/>
          </a:p>
          <a:p>
            <a:r>
              <a:rPr lang="de-DE" dirty="0"/>
              <a:t>Die Berechnungen werden anschließend in einem CM und DM Plot dargestellt. Änderungen der parasitären Parameter sind im Plot direkt grafisch ersichtlich. Für die Plots wird das Package </a:t>
            </a:r>
            <a:r>
              <a:rPr lang="de-DE" dirty="0" err="1"/>
              <a:t>JfreeChart</a:t>
            </a:r>
            <a:r>
              <a:rPr lang="de-DE" dirty="0"/>
              <a:t> verwendet. Dieses beinhaltet schon sehr viele Zusatzfunktionen wie das Exportieren, Zoomen und Verändern der Darstellung der Kurven</a:t>
            </a:r>
          </a:p>
        </p:txBody>
      </p:sp>
      <p:sp>
        <p:nvSpPr>
          <p:cNvPr id="4" name="Foliennummernplatzhalter 3"/>
          <p:cNvSpPr>
            <a:spLocks noGrp="1"/>
          </p:cNvSpPr>
          <p:nvPr>
            <p:ph type="sldNum" sz="quarter" idx="10"/>
          </p:nvPr>
        </p:nvSpPr>
        <p:spPr/>
        <p:txBody>
          <a:bodyPr/>
          <a:lstStyle/>
          <a:p>
            <a:fld id="{3F29246C-16D7-4C3E-9D9F-DF7E50C352C7}" type="slidenum">
              <a:rPr lang="de-DE" smtClean="0"/>
              <a:t>10</a:t>
            </a:fld>
            <a:endParaRPr lang="de-DE"/>
          </a:p>
        </p:txBody>
      </p:sp>
    </p:spTree>
    <p:extLst>
      <p:ext uri="{BB962C8B-B14F-4D97-AF65-F5344CB8AC3E}">
        <p14:creationId xmlns:p14="http://schemas.microsoft.com/office/powerpoint/2010/main" val="2591639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r>
              <a:rPr lang="de-CH"/>
              <a:t>11.04.2019</a:t>
            </a:r>
            <a:endParaRPr lang="de-CH" dirty="0"/>
          </a:p>
        </p:txBody>
      </p:sp>
      <p:sp>
        <p:nvSpPr>
          <p:cNvPr id="5" name="Footer Placeholder 4"/>
          <p:cNvSpPr>
            <a:spLocks noGrp="1"/>
          </p:cNvSpPr>
          <p:nvPr>
            <p:ph type="ftr" sz="quarter" idx="11"/>
          </p:nvPr>
        </p:nvSpPr>
        <p:spPr/>
        <p:txBody>
          <a:bodyPr/>
          <a:lstStyle/>
          <a:p>
            <a:r>
              <a:rPr lang="de-CH"/>
              <a:t>Gruppe 1</a:t>
            </a:r>
            <a:endParaRPr lang="de-CH" dirty="0"/>
          </a:p>
        </p:txBody>
      </p:sp>
      <p:sp>
        <p:nvSpPr>
          <p:cNvPr id="6" name="Slide Number Placeholder 5"/>
          <p:cNvSpPr>
            <a:spLocks noGrp="1"/>
          </p:cNvSpPr>
          <p:nvPr>
            <p:ph type="sldNum" sz="quarter" idx="12"/>
          </p:nvPr>
        </p:nvSpPr>
        <p:spPr/>
        <p:txBody>
          <a:bodyPr/>
          <a:lstStyle/>
          <a:p>
            <a:fld id="{67DE59EB-AC61-4D10-8801-60733011B4E4}" type="slidenum">
              <a:rPr lang="de-CH" smtClean="0"/>
              <a:t>‹Nr.›</a:t>
            </a:fld>
            <a:endParaRPr lang="de-CH"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3993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de-CH"/>
              <a:t>11.04.2019</a:t>
            </a:r>
          </a:p>
        </p:txBody>
      </p:sp>
      <p:sp>
        <p:nvSpPr>
          <p:cNvPr id="5" name="Footer Placeholder 4"/>
          <p:cNvSpPr>
            <a:spLocks noGrp="1"/>
          </p:cNvSpPr>
          <p:nvPr>
            <p:ph type="ftr" sz="quarter" idx="11"/>
          </p:nvPr>
        </p:nvSpPr>
        <p:spPr/>
        <p:txBody>
          <a:bodyPr/>
          <a:lstStyle/>
          <a:p>
            <a:r>
              <a:rPr lang="de-CH"/>
              <a:t>Gruppe 1</a:t>
            </a:r>
          </a:p>
        </p:txBody>
      </p:sp>
      <p:sp>
        <p:nvSpPr>
          <p:cNvPr id="6" name="Slide Number Placeholder 5"/>
          <p:cNvSpPr>
            <a:spLocks noGrp="1"/>
          </p:cNvSpPr>
          <p:nvPr>
            <p:ph type="sldNum" sz="quarter" idx="12"/>
          </p:nvPr>
        </p:nvSpPr>
        <p:spPr/>
        <p:txBody>
          <a:bodyPr/>
          <a:lstStyle/>
          <a:p>
            <a:fld id="{67DE59EB-AC61-4D10-8801-60733011B4E4}" type="slidenum">
              <a:rPr lang="de-CH" smtClean="0"/>
              <a:t>‹Nr.›</a:t>
            </a:fld>
            <a:endParaRPr lang="de-CH"/>
          </a:p>
        </p:txBody>
      </p:sp>
    </p:spTree>
    <p:extLst>
      <p:ext uri="{BB962C8B-B14F-4D97-AF65-F5344CB8AC3E}">
        <p14:creationId xmlns:p14="http://schemas.microsoft.com/office/powerpoint/2010/main" val="1801101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de-CH"/>
              <a:t>11.04.2019</a:t>
            </a:r>
          </a:p>
        </p:txBody>
      </p:sp>
      <p:sp>
        <p:nvSpPr>
          <p:cNvPr id="5" name="Footer Placeholder 4"/>
          <p:cNvSpPr>
            <a:spLocks noGrp="1"/>
          </p:cNvSpPr>
          <p:nvPr>
            <p:ph type="ftr" sz="quarter" idx="11"/>
          </p:nvPr>
        </p:nvSpPr>
        <p:spPr/>
        <p:txBody>
          <a:bodyPr/>
          <a:lstStyle/>
          <a:p>
            <a:r>
              <a:rPr lang="de-CH"/>
              <a:t>Gruppe 1</a:t>
            </a:r>
          </a:p>
        </p:txBody>
      </p:sp>
      <p:sp>
        <p:nvSpPr>
          <p:cNvPr id="6" name="Slide Number Placeholder 5"/>
          <p:cNvSpPr>
            <a:spLocks noGrp="1"/>
          </p:cNvSpPr>
          <p:nvPr>
            <p:ph type="sldNum" sz="quarter" idx="12"/>
          </p:nvPr>
        </p:nvSpPr>
        <p:spPr/>
        <p:txBody>
          <a:bodyPr/>
          <a:lstStyle/>
          <a:p>
            <a:fld id="{67DE59EB-AC61-4D10-8801-60733011B4E4}" type="slidenum">
              <a:rPr lang="de-CH" smtClean="0"/>
              <a:t>‹Nr.›</a:t>
            </a:fld>
            <a:endParaRPr lang="de-CH"/>
          </a:p>
        </p:txBody>
      </p:sp>
    </p:spTree>
    <p:extLst>
      <p:ext uri="{BB962C8B-B14F-4D97-AF65-F5344CB8AC3E}">
        <p14:creationId xmlns:p14="http://schemas.microsoft.com/office/powerpoint/2010/main" val="157642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de-CH"/>
              <a:t>11.04.2019</a:t>
            </a:r>
          </a:p>
        </p:txBody>
      </p:sp>
      <p:sp>
        <p:nvSpPr>
          <p:cNvPr id="5" name="Footer Placeholder 4"/>
          <p:cNvSpPr>
            <a:spLocks noGrp="1"/>
          </p:cNvSpPr>
          <p:nvPr>
            <p:ph type="ftr" sz="quarter" idx="11"/>
          </p:nvPr>
        </p:nvSpPr>
        <p:spPr/>
        <p:txBody>
          <a:bodyPr/>
          <a:lstStyle/>
          <a:p>
            <a:r>
              <a:rPr lang="de-CH"/>
              <a:t>Gruppe 1</a:t>
            </a:r>
          </a:p>
        </p:txBody>
      </p:sp>
      <p:sp>
        <p:nvSpPr>
          <p:cNvPr id="6" name="Slide Number Placeholder 5"/>
          <p:cNvSpPr>
            <a:spLocks noGrp="1"/>
          </p:cNvSpPr>
          <p:nvPr>
            <p:ph type="sldNum" sz="quarter" idx="12"/>
          </p:nvPr>
        </p:nvSpPr>
        <p:spPr/>
        <p:txBody>
          <a:bodyPr/>
          <a:lstStyle/>
          <a:p>
            <a:fld id="{67DE59EB-AC61-4D10-8801-60733011B4E4}" type="slidenum">
              <a:rPr lang="de-CH" smtClean="0"/>
              <a:t>‹Nr.›</a:t>
            </a:fld>
            <a:endParaRPr lang="de-CH"/>
          </a:p>
        </p:txBody>
      </p:sp>
    </p:spTree>
    <p:extLst>
      <p:ext uri="{BB962C8B-B14F-4D97-AF65-F5344CB8AC3E}">
        <p14:creationId xmlns:p14="http://schemas.microsoft.com/office/powerpoint/2010/main" val="812491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a:t>Mastertitelformat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r>
              <a:rPr lang="de-CH"/>
              <a:t>11.04.2019</a:t>
            </a:r>
          </a:p>
        </p:txBody>
      </p:sp>
      <p:sp>
        <p:nvSpPr>
          <p:cNvPr id="5" name="Footer Placeholder 4"/>
          <p:cNvSpPr>
            <a:spLocks noGrp="1"/>
          </p:cNvSpPr>
          <p:nvPr>
            <p:ph type="ftr" sz="quarter" idx="11"/>
          </p:nvPr>
        </p:nvSpPr>
        <p:spPr/>
        <p:txBody>
          <a:bodyPr/>
          <a:lstStyle/>
          <a:p>
            <a:r>
              <a:rPr lang="de-CH"/>
              <a:t>Gruppe 1</a:t>
            </a:r>
          </a:p>
        </p:txBody>
      </p:sp>
      <p:sp>
        <p:nvSpPr>
          <p:cNvPr id="6" name="Slide Number Placeholder 5"/>
          <p:cNvSpPr>
            <a:spLocks noGrp="1"/>
          </p:cNvSpPr>
          <p:nvPr>
            <p:ph type="sldNum" sz="quarter" idx="12"/>
          </p:nvPr>
        </p:nvSpPr>
        <p:spPr/>
        <p:txBody>
          <a:bodyPr/>
          <a:lstStyle/>
          <a:p>
            <a:fld id="{67DE59EB-AC61-4D10-8801-60733011B4E4}" type="slidenum">
              <a:rPr lang="de-CH" smtClean="0"/>
              <a:t>‹Nr.›</a:t>
            </a:fld>
            <a:endParaRPr lang="de-C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20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r>
              <a:rPr lang="de-CH"/>
              <a:t>11.04.2019</a:t>
            </a:r>
          </a:p>
        </p:txBody>
      </p:sp>
      <p:sp>
        <p:nvSpPr>
          <p:cNvPr id="6" name="Footer Placeholder 5"/>
          <p:cNvSpPr>
            <a:spLocks noGrp="1"/>
          </p:cNvSpPr>
          <p:nvPr>
            <p:ph type="ftr" sz="quarter" idx="11"/>
          </p:nvPr>
        </p:nvSpPr>
        <p:spPr/>
        <p:txBody>
          <a:bodyPr/>
          <a:lstStyle/>
          <a:p>
            <a:r>
              <a:rPr lang="de-CH"/>
              <a:t>Gruppe 1</a:t>
            </a:r>
          </a:p>
        </p:txBody>
      </p:sp>
      <p:sp>
        <p:nvSpPr>
          <p:cNvPr id="7" name="Slide Number Placeholder 6"/>
          <p:cNvSpPr>
            <a:spLocks noGrp="1"/>
          </p:cNvSpPr>
          <p:nvPr>
            <p:ph type="sldNum" sz="quarter" idx="12"/>
          </p:nvPr>
        </p:nvSpPr>
        <p:spPr/>
        <p:txBody>
          <a:bodyPr/>
          <a:lstStyle/>
          <a:p>
            <a:fld id="{67DE59EB-AC61-4D10-8801-60733011B4E4}" type="slidenum">
              <a:rPr lang="de-CH" smtClean="0"/>
              <a:t>‹Nr.›</a:t>
            </a:fld>
            <a:endParaRPr lang="de-CH"/>
          </a:p>
        </p:txBody>
      </p:sp>
    </p:spTree>
    <p:extLst>
      <p:ext uri="{BB962C8B-B14F-4D97-AF65-F5344CB8AC3E}">
        <p14:creationId xmlns:p14="http://schemas.microsoft.com/office/powerpoint/2010/main" val="502014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9728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92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r>
              <a:rPr lang="de-CH"/>
              <a:t>11.04.2019</a:t>
            </a:r>
          </a:p>
        </p:txBody>
      </p:sp>
      <p:sp>
        <p:nvSpPr>
          <p:cNvPr id="8" name="Footer Placeholder 7"/>
          <p:cNvSpPr>
            <a:spLocks noGrp="1"/>
          </p:cNvSpPr>
          <p:nvPr>
            <p:ph type="ftr" sz="quarter" idx="11"/>
          </p:nvPr>
        </p:nvSpPr>
        <p:spPr/>
        <p:txBody>
          <a:bodyPr/>
          <a:lstStyle/>
          <a:p>
            <a:r>
              <a:rPr lang="de-CH"/>
              <a:t>Gruppe 1</a:t>
            </a:r>
          </a:p>
        </p:txBody>
      </p:sp>
      <p:sp>
        <p:nvSpPr>
          <p:cNvPr id="9" name="Slide Number Placeholder 8"/>
          <p:cNvSpPr>
            <a:spLocks noGrp="1"/>
          </p:cNvSpPr>
          <p:nvPr>
            <p:ph type="sldNum" sz="quarter" idx="12"/>
          </p:nvPr>
        </p:nvSpPr>
        <p:spPr/>
        <p:txBody>
          <a:bodyPr/>
          <a:lstStyle/>
          <a:p>
            <a:fld id="{67DE59EB-AC61-4D10-8801-60733011B4E4}" type="slidenum">
              <a:rPr lang="de-CH" smtClean="0"/>
              <a:t>‹Nr.›</a:t>
            </a:fld>
            <a:endParaRPr lang="de-CH"/>
          </a:p>
        </p:txBody>
      </p:sp>
    </p:spTree>
    <p:extLst>
      <p:ext uri="{BB962C8B-B14F-4D97-AF65-F5344CB8AC3E}">
        <p14:creationId xmlns:p14="http://schemas.microsoft.com/office/powerpoint/2010/main" val="4179088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r>
              <a:rPr lang="de-CH"/>
              <a:t>11.04.2019</a:t>
            </a:r>
          </a:p>
        </p:txBody>
      </p:sp>
      <p:sp>
        <p:nvSpPr>
          <p:cNvPr id="4" name="Footer Placeholder 3"/>
          <p:cNvSpPr>
            <a:spLocks noGrp="1"/>
          </p:cNvSpPr>
          <p:nvPr>
            <p:ph type="ftr" sz="quarter" idx="11"/>
          </p:nvPr>
        </p:nvSpPr>
        <p:spPr/>
        <p:txBody>
          <a:bodyPr/>
          <a:lstStyle/>
          <a:p>
            <a:r>
              <a:rPr lang="de-CH"/>
              <a:t>Gruppe 1</a:t>
            </a:r>
          </a:p>
        </p:txBody>
      </p:sp>
      <p:sp>
        <p:nvSpPr>
          <p:cNvPr id="5" name="Slide Number Placeholder 4"/>
          <p:cNvSpPr>
            <a:spLocks noGrp="1"/>
          </p:cNvSpPr>
          <p:nvPr>
            <p:ph type="sldNum" sz="quarter" idx="12"/>
          </p:nvPr>
        </p:nvSpPr>
        <p:spPr/>
        <p:txBody>
          <a:bodyPr/>
          <a:lstStyle/>
          <a:p>
            <a:fld id="{67DE59EB-AC61-4D10-8801-60733011B4E4}" type="slidenum">
              <a:rPr lang="de-CH" smtClean="0"/>
              <a:t>‹Nr.›</a:t>
            </a:fld>
            <a:endParaRPr lang="de-CH"/>
          </a:p>
        </p:txBody>
      </p:sp>
    </p:spTree>
    <p:extLst>
      <p:ext uri="{BB962C8B-B14F-4D97-AF65-F5344CB8AC3E}">
        <p14:creationId xmlns:p14="http://schemas.microsoft.com/office/powerpoint/2010/main" val="421404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de-CH"/>
              <a:t>11.04.2019</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de-CH"/>
              <a:t>Gruppe 1</a:t>
            </a:r>
          </a:p>
        </p:txBody>
      </p:sp>
      <p:sp>
        <p:nvSpPr>
          <p:cNvPr id="9" name="Slide Number Placeholder 8"/>
          <p:cNvSpPr>
            <a:spLocks noGrp="1"/>
          </p:cNvSpPr>
          <p:nvPr>
            <p:ph type="sldNum" sz="quarter" idx="12"/>
          </p:nvPr>
        </p:nvSpPr>
        <p:spPr/>
        <p:txBody>
          <a:bodyPr/>
          <a:lstStyle/>
          <a:p>
            <a:fld id="{67DE59EB-AC61-4D10-8801-60733011B4E4}" type="slidenum">
              <a:rPr lang="de-CH" smtClean="0"/>
              <a:t>‹Nr.›</a:t>
            </a:fld>
            <a:endParaRPr lang="de-CH"/>
          </a:p>
        </p:txBody>
      </p:sp>
    </p:spTree>
    <p:extLst>
      <p:ext uri="{BB962C8B-B14F-4D97-AF65-F5344CB8AC3E}">
        <p14:creationId xmlns:p14="http://schemas.microsoft.com/office/powerpoint/2010/main" val="2927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de-CH"/>
              <a:t>11.04.2019</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de-CH"/>
              <a:t>Gruppe 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7DE59EB-AC61-4D10-8801-60733011B4E4}" type="slidenum">
              <a:rPr lang="de-CH" smtClean="0"/>
              <a:t>‹Nr.›</a:t>
            </a:fld>
            <a:endParaRPr lang="de-CH"/>
          </a:p>
        </p:txBody>
      </p:sp>
    </p:spTree>
    <p:extLst>
      <p:ext uri="{BB962C8B-B14F-4D97-AF65-F5344CB8AC3E}">
        <p14:creationId xmlns:p14="http://schemas.microsoft.com/office/powerpoint/2010/main" val="4244312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r>
              <a:rPr lang="de-CH"/>
              <a:t>11.04.2019</a:t>
            </a:r>
          </a:p>
        </p:txBody>
      </p:sp>
      <p:sp>
        <p:nvSpPr>
          <p:cNvPr id="6" name="Footer Placeholder 5"/>
          <p:cNvSpPr>
            <a:spLocks noGrp="1"/>
          </p:cNvSpPr>
          <p:nvPr>
            <p:ph type="ftr" sz="quarter" idx="11"/>
          </p:nvPr>
        </p:nvSpPr>
        <p:spPr/>
        <p:txBody>
          <a:bodyPr/>
          <a:lstStyle/>
          <a:p>
            <a:r>
              <a:rPr lang="de-CH"/>
              <a:t>Gruppe 1</a:t>
            </a:r>
          </a:p>
        </p:txBody>
      </p:sp>
      <p:sp>
        <p:nvSpPr>
          <p:cNvPr id="7" name="Slide Number Placeholder 6"/>
          <p:cNvSpPr>
            <a:spLocks noGrp="1"/>
          </p:cNvSpPr>
          <p:nvPr>
            <p:ph type="sldNum" sz="quarter" idx="12"/>
          </p:nvPr>
        </p:nvSpPr>
        <p:spPr/>
        <p:txBody>
          <a:bodyPr/>
          <a:lstStyle/>
          <a:p>
            <a:fld id="{67DE59EB-AC61-4D10-8801-60733011B4E4}" type="slidenum">
              <a:rPr lang="de-CH" smtClean="0"/>
              <a:t>‹Nr.›</a:t>
            </a:fld>
            <a:endParaRPr lang="de-CH"/>
          </a:p>
        </p:txBody>
      </p:sp>
    </p:spTree>
    <p:extLst>
      <p:ext uri="{BB962C8B-B14F-4D97-AF65-F5344CB8AC3E}">
        <p14:creationId xmlns:p14="http://schemas.microsoft.com/office/powerpoint/2010/main" val="2561890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de-CH"/>
              <a:t>11.04.2019</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de-CH"/>
              <a:t>Gruppe 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7DE59EB-AC61-4D10-8801-60733011B4E4}" type="slidenum">
              <a:rPr lang="de-CH" smtClean="0"/>
              <a:t>‹Nr.›</a:t>
            </a:fld>
            <a:endParaRPr lang="de-CH"/>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24980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CC4588-8208-4B6D-8FA7-43DA2196DDAA}"/>
              </a:ext>
            </a:extLst>
          </p:cNvPr>
          <p:cNvSpPr>
            <a:spLocks noGrp="1"/>
          </p:cNvSpPr>
          <p:nvPr>
            <p:ph type="ctrTitle"/>
          </p:nvPr>
        </p:nvSpPr>
        <p:spPr>
          <a:xfrm>
            <a:off x="1172441" y="430923"/>
            <a:ext cx="12192000" cy="1112683"/>
          </a:xfrm>
        </p:spPr>
        <p:txBody>
          <a:bodyPr>
            <a:noAutofit/>
          </a:bodyPr>
          <a:lstStyle/>
          <a:p>
            <a:r>
              <a:rPr lang="de-CH" sz="4800" dirty="0">
                <a:latin typeface="Arial" panose="020B0604020202020204" pitchFamily="34" charset="0"/>
                <a:cs typeface="Arial" panose="020B0604020202020204" pitchFamily="34" charset="0"/>
              </a:rPr>
              <a:t>Zwischenpräsentation Gruppe 1</a:t>
            </a:r>
          </a:p>
        </p:txBody>
      </p:sp>
      <p:pic>
        <p:nvPicPr>
          <p:cNvPr id="5" name="Grafik 4">
            <a:extLst>
              <a:ext uri="{FF2B5EF4-FFF2-40B4-BE49-F238E27FC236}">
                <a16:creationId xmlns:a16="http://schemas.microsoft.com/office/drawing/2014/main" id="{CA7C0E0E-F9B8-43E8-A022-087C27AEBA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6466" y="2142678"/>
            <a:ext cx="5429439" cy="3628931"/>
          </a:xfrm>
          <a:prstGeom prst="rect">
            <a:avLst/>
          </a:prstGeom>
        </p:spPr>
      </p:pic>
      <p:sp>
        <p:nvSpPr>
          <p:cNvPr id="6" name="Textfeld 5">
            <a:extLst>
              <a:ext uri="{FF2B5EF4-FFF2-40B4-BE49-F238E27FC236}">
                <a16:creationId xmlns:a16="http://schemas.microsoft.com/office/drawing/2014/main" id="{0D1EB160-30B4-49AD-8082-B98FF5B5039A}"/>
              </a:ext>
            </a:extLst>
          </p:cNvPr>
          <p:cNvSpPr txBox="1"/>
          <p:nvPr/>
        </p:nvSpPr>
        <p:spPr>
          <a:xfrm>
            <a:off x="1019503" y="3794233"/>
            <a:ext cx="1996964" cy="987973"/>
          </a:xfrm>
          <a:prstGeom prst="rect">
            <a:avLst/>
          </a:prstGeom>
          <a:solidFill>
            <a:schemeClr val="bg1"/>
          </a:solidFill>
          <a:ln>
            <a:noFill/>
          </a:ln>
        </p:spPr>
        <p:txBody>
          <a:bodyPr wrap="square" rtlCol="0">
            <a:spAutoFit/>
          </a:bodyPr>
          <a:lstStyle/>
          <a:p>
            <a:endParaRPr lang="de-DE" dirty="0"/>
          </a:p>
        </p:txBody>
      </p:sp>
      <p:sp>
        <p:nvSpPr>
          <p:cNvPr id="8" name="Textfeld 7">
            <a:extLst>
              <a:ext uri="{FF2B5EF4-FFF2-40B4-BE49-F238E27FC236}">
                <a16:creationId xmlns:a16="http://schemas.microsoft.com/office/drawing/2014/main" id="{2326EB37-DDDA-419D-B724-E1ED23278DCC}"/>
              </a:ext>
            </a:extLst>
          </p:cNvPr>
          <p:cNvSpPr txBox="1"/>
          <p:nvPr/>
        </p:nvSpPr>
        <p:spPr>
          <a:xfrm>
            <a:off x="8445905" y="3957144"/>
            <a:ext cx="2852715" cy="987973"/>
          </a:xfrm>
          <a:prstGeom prst="rect">
            <a:avLst/>
          </a:prstGeom>
          <a:solidFill>
            <a:schemeClr val="bg1"/>
          </a:solidFill>
          <a:ln>
            <a:noFill/>
          </a:ln>
        </p:spPr>
        <p:txBody>
          <a:bodyPr wrap="square" rtlCol="0">
            <a:spAutoFit/>
          </a:bodyPr>
          <a:lstStyle/>
          <a:p>
            <a:endParaRPr lang="de-DE" dirty="0"/>
          </a:p>
        </p:txBody>
      </p:sp>
    </p:spTree>
    <p:extLst>
      <p:ext uri="{BB962C8B-B14F-4D97-AF65-F5344CB8AC3E}">
        <p14:creationId xmlns:p14="http://schemas.microsoft.com/office/powerpoint/2010/main" val="303402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Autofit/>
          </a:bodyPr>
          <a:lstStyle/>
          <a:p>
            <a:r>
              <a:rPr lang="de-CH" dirty="0" err="1">
                <a:latin typeface="Arial" panose="020B0604020202020204" pitchFamily="34" charset="0"/>
                <a:cs typeface="Arial" panose="020B0604020202020204" pitchFamily="34" charset="0"/>
              </a:rPr>
              <a:t>Ploten</a:t>
            </a:r>
            <a:r>
              <a:rPr lang="de-CH" dirty="0">
                <a:latin typeface="Arial" panose="020B0604020202020204" pitchFamily="34" charset="0"/>
                <a:cs typeface="Arial" panose="020B0604020202020204" pitchFamily="34" charset="0"/>
              </a:rPr>
              <a:t> der Berechnungen</a:t>
            </a:r>
          </a:p>
        </p:txBody>
      </p:sp>
      <p:sp>
        <p:nvSpPr>
          <p:cNvPr id="3" name="Inhaltsplatzhalter 2">
            <a:extLst>
              <a:ext uri="{FF2B5EF4-FFF2-40B4-BE49-F238E27FC236}">
                <a16:creationId xmlns:a16="http://schemas.microsoft.com/office/drawing/2014/main" id="{087CF7F0-1F3E-4360-83C5-C43A47374AC5}"/>
              </a:ext>
            </a:extLst>
          </p:cNvPr>
          <p:cNvSpPr>
            <a:spLocks noGrp="1"/>
          </p:cNvSpPr>
          <p:nvPr>
            <p:ph idx="1"/>
          </p:nvPr>
        </p:nvSpPr>
        <p:spPr/>
        <p:txBody>
          <a:bodyPr/>
          <a:lstStyle/>
          <a:p>
            <a:pPr marL="0" indent="0">
              <a:spcAft>
                <a:spcPts val="600"/>
              </a:spcAft>
              <a:buClr>
                <a:srgbClr val="007CAA"/>
              </a:buClr>
              <a:buSzPct val="100000"/>
              <a:buNone/>
            </a:pPr>
            <a:endParaRPr lang="de-CH" dirty="0"/>
          </a:p>
          <a:p>
            <a:pPr marL="0" indent="0">
              <a:buNone/>
            </a:pPr>
            <a:endParaRPr lang="de-CH" dirty="0"/>
          </a:p>
        </p:txBody>
      </p:sp>
      <p:pic>
        <p:nvPicPr>
          <p:cNvPr id="6" name="Grafik 5">
            <a:extLst>
              <a:ext uri="{FF2B5EF4-FFF2-40B4-BE49-F238E27FC236}">
                <a16:creationId xmlns:a16="http://schemas.microsoft.com/office/drawing/2014/main" id="{ADF3D102-C5FE-41A7-832F-2D6EEE7AA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365" y="2127199"/>
            <a:ext cx="8455269" cy="3639295"/>
          </a:xfrm>
          <a:prstGeom prst="rect">
            <a:avLst/>
          </a:prstGeom>
        </p:spPr>
      </p:pic>
      <p:pic>
        <p:nvPicPr>
          <p:cNvPr id="8" name="Grafik 7">
            <a:extLst>
              <a:ext uri="{FF2B5EF4-FFF2-40B4-BE49-F238E27FC236}">
                <a16:creationId xmlns:a16="http://schemas.microsoft.com/office/drawing/2014/main" id="{2E40BE8E-B4FC-43A9-942E-D54341D6CF00}"/>
              </a:ext>
            </a:extLst>
          </p:cNvPr>
          <p:cNvPicPr>
            <a:picLocks noChangeAspect="1"/>
          </p:cNvPicPr>
          <p:nvPr/>
        </p:nvPicPr>
        <p:blipFill rotWithShape="1">
          <a:blip r:embed="rId4">
            <a:extLst>
              <a:ext uri="{28A0092B-C50C-407E-A947-70E740481C1C}">
                <a14:useLocalDpi xmlns:a14="http://schemas.microsoft.com/office/drawing/2010/main" val="0"/>
              </a:ext>
            </a:extLst>
          </a:blip>
          <a:srcRect l="54904" t="5062" r="3161" b="9773"/>
          <a:stretch/>
        </p:blipFill>
        <p:spPr>
          <a:xfrm>
            <a:off x="4382964" y="2977375"/>
            <a:ext cx="1296865" cy="2255228"/>
          </a:xfrm>
          <a:prstGeom prst="rect">
            <a:avLst/>
          </a:prstGeom>
        </p:spPr>
      </p:pic>
      <p:sp>
        <p:nvSpPr>
          <p:cNvPr id="4" name="Datumsplatzhalter 3">
            <a:extLst>
              <a:ext uri="{FF2B5EF4-FFF2-40B4-BE49-F238E27FC236}">
                <a16:creationId xmlns:a16="http://schemas.microsoft.com/office/drawing/2014/main" id="{F82EDEEE-D56F-41B8-A196-BE4430C5C29B}"/>
              </a:ext>
            </a:extLst>
          </p:cNvPr>
          <p:cNvSpPr>
            <a:spLocks noGrp="1"/>
          </p:cNvSpPr>
          <p:nvPr>
            <p:ph type="dt" sz="half" idx="10"/>
          </p:nvPr>
        </p:nvSpPr>
        <p:spPr/>
        <p:txBody>
          <a:bodyPr/>
          <a:lstStyle/>
          <a:p>
            <a:r>
              <a:rPr lang="de-CH"/>
              <a:t>11.04.2019</a:t>
            </a:r>
          </a:p>
        </p:txBody>
      </p:sp>
      <p:sp>
        <p:nvSpPr>
          <p:cNvPr id="5" name="Fußzeilenplatzhalter 4">
            <a:extLst>
              <a:ext uri="{FF2B5EF4-FFF2-40B4-BE49-F238E27FC236}">
                <a16:creationId xmlns:a16="http://schemas.microsoft.com/office/drawing/2014/main" id="{E7F46C25-E90C-4A30-AE46-D2C02F90E62A}"/>
              </a:ext>
            </a:extLst>
          </p:cNvPr>
          <p:cNvSpPr>
            <a:spLocks noGrp="1"/>
          </p:cNvSpPr>
          <p:nvPr>
            <p:ph type="ftr" sz="quarter" idx="11"/>
          </p:nvPr>
        </p:nvSpPr>
        <p:spPr/>
        <p:txBody>
          <a:bodyPr/>
          <a:lstStyle/>
          <a:p>
            <a:r>
              <a:rPr lang="de-CH"/>
              <a:t>Gruppe 1</a:t>
            </a:r>
          </a:p>
        </p:txBody>
      </p:sp>
      <p:sp>
        <p:nvSpPr>
          <p:cNvPr id="7" name="Foliennummernplatzhalter 6">
            <a:extLst>
              <a:ext uri="{FF2B5EF4-FFF2-40B4-BE49-F238E27FC236}">
                <a16:creationId xmlns:a16="http://schemas.microsoft.com/office/drawing/2014/main" id="{305838B0-3F39-4019-9561-98EF46B36D21}"/>
              </a:ext>
            </a:extLst>
          </p:cNvPr>
          <p:cNvSpPr>
            <a:spLocks noGrp="1"/>
          </p:cNvSpPr>
          <p:nvPr>
            <p:ph type="sldNum" sz="quarter" idx="12"/>
          </p:nvPr>
        </p:nvSpPr>
        <p:spPr/>
        <p:txBody>
          <a:bodyPr/>
          <a:lstStyle/>
          <a:p>
            <a:fld id="{67DE59EB-AC61-4D10-8801-60733011B4E4}" type="slidenum">
              <a:rPr lang="de-CH" smtClean="0"/>
              <a:t>10</a:t>
            </a:fld>
            <a:endParaRPr lang="de-CH"/>
          </a:p>
        </p:txBody>
      </p:sp>
    </p:spTree>
    <p:extLst>
      <p:ext uri="{BB962C8B-B14F-4D97-AF65-F5344CB8AC3E}">
        <p14:creationId xmlns:p14="http://schemas.microsoft.com/office/powerpoint/2010/main" val="1059463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Autofit/>
          </a:bodyPr>
          <a:lstStyle/>
          <a:p>
            <a:r>
              <a:rPr lang="de-CH" dirty="0">
                <a:latin typeface="Arial" panose="020B0604020202020204" pitchFamily="34" charset="0"/>
                <a:cs typeface="Arial" panose="020B0604020202020204" pitchFamily="34" charset="0"/>
              </a:rPr>
              <a:t>Speicherverwaltung</a:t>
            </a:r>
          </a:p>
        </p:txBody>
      </p:sp>
      <p:sp>
        <p:nvSpPr>
          <p:cNvPr id="3" name="Inhaltsplatzhalter 2">
            <a:extLst>
              <a:ext uri="{FF2B5EF4-FFF2-40B4-BE49-F238E27FC236}">
                <a16:creationId xmlns:a16="http://schemas.microsoft.com/office/drawing/2014/main" id="{087CF7F0-1F3E-4360-83C5-C43A47374AC5}"/>
              </a:ext>
            </a:extLst>
          </p:cNvPr>
          <p:cNvSpPr>
            <a:spLocks noGrp="1"/>
          </p:cNvSpPr>
          <p:nvPr>
            <p:ph idx="1"/>
          </p:nvPr>
        </p:nvSpPr>
        <p:spPr/>
        <p:txBody>
          <a:bodyPr/>
          <a:lstStyle/>
          <a:p>
            <a:pPr marL="0" indent="0">
              <a:spcAft>
                <a:spcPts val="600"/>
              </a:spcAft>
              <a:buClr>
                <a:srgbClr val="007CAA"/>
              </a:buClr>
              <a:buSzPct val="100000"/>
              <a:buNone/>
            </a:pPr>
            <a:endParaRPr lang="de-CH" dirty="0"/>
          </a:p>
          <a:p>
            <a:pPr marL="0" indent="0">
              <a:buNone/>
            </a:pPr>
            <a:endParaRPr lang="de-CH" dirty="0"/>
          </a:p>
        </p:txBody>
      </p:sp>
      <p:pic>
        <p:nvPicPr>
          <p:cNvPr id="5" name="Grafik 4">
            <a:extLst>
              <a:ext uri="{FF2B5EF4-FFF2-40B4-BE49-F238E27FC236}">
                <a16:creationId xmlns:a16="http://schemas.microsoft.com/office/drawing/2014/main" id="{A4C53210-A79B-4C56-8674-B7E2CB2E5A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5063" y="2839916"/>
            <a:ext cx="3346651" cy="1948229"/>
          </a:xfrm>
          <a:prstGeom prst="rect">
            <a:avLst/>
          </a:prstGeom>
        </p:spPr>
      </p:pic>
      <p:sp>
        <p:nvSpPr>
          <p:cNvPr id="4" name="Datumsplatzhalter 3">
            <a:extLst>
              <a:ext uri="{FF2B5EF4-FFF2-40B4-BE49-F238E27FC236}">
                <a16:creationId xmlns:a16="http://schemas.microsoft.com/office/drawing/2014/main" id="{803360A6-F888-49EF-9ADB-8A6243BB812A}"/>
              </a:ext>
            </a:extLst>
          </p:cNvPr>
          <p:cNvSpPr>
            <a:spLocks noGrp="1"/>
          </p:cNvSpPr>
          <p:nvPr>
            <p:ph type="dt" sz="half" idx="10"/>
          </p:nvPr>
        </p:nvSpPr>
        <p:spPr/>
        <p:txBody>
          <a:bodyPr/>
          <a:lstStyle/>
          <a:p>
            <a:r>
              <a:rPr lang="de-CH"/>
              <a:t>11.04.2019</a:t>
            </a:r>
          </a:p>
        </p:txBody>
      </p:sp>
      <p:sp>
        <p:nvSpPr>
          <p:cNvPr id="6" name="Fußzeilenplatzhalter 5">
            <a:extLst>
              <a:ext uri="{FF2B5EF4-FFF2-40B4-BE49-F238E27FC236}">
                <a16:creationId xmlns:a16="http://schemas.microsoft.com/office/drawing/2014/main" id="{0E62FC5D-26FE-4E45-BED4-FAE7E9C1EE73}"/>
              </a:ext>
            </a:extLst>
          </p:cNvPr>
          <p:cNvSpPr>
            <a:spLocks noGrp="1"/>
          </p:cNvSpPr>
          <p:nvPr>
            <p:ph type="ftr" sz="quarter" idx="11"/>
          </p:nvPr>
        </p:nvSpPr>
        <p:spPr/>
        <p:txBody>
          <a:bodyPr/>
          <a:lstStyle/>
          <a:p>
            <a:r>
              <a:rPr lang="de-CH"/>
              <a:t>Gruppe 1</a:t>
            </a:r>
          </a:p>
        </p:txBody>
      </p:sp>
      <p:sp>
        <p:nvSpPr>
          <p:cNvPr id="7" name="Foliennummernplatzhalter 6">
            <a:extLst>
              <a:ext uri="{FF2B5EF4-FFF2-40B4-BE49-F238E27FC236}">
                <a16:creationId xmlns:a16="http://schemas.microsoft.com/office/drawing/2014/main" id="{FD6D58A5-9524-471A-9A42-F4D7E5AAC8B7}"/>
              </a:ext>
            </a:extLst>
          </p:cNvPr>
          <p:cNvSpPr>
            <a:spLocks noGrp="1"/>
          </p:cNvSpPr>
          <p:nvPr>
            <p:ph type="sldNum" sz="quarter" idx="12"/>
          </p:nvPr>
        </p:nvSpPr>
        <p:spPr/>
        <p:txBody>
          <a:bodyPr/>
          <a:lstStyle/>
          <a:p>
            <a:fld id="{67DE59EB-AC61-4D10-8801-60733011B4E4}" type="slidenum">
              <a:rPr lang="de-CH" smtClean="0"/>
              <a:t>11</a:t>
            </a:fld>
            <a:endParaRPr lang="de-CH"/>
          </a:p>
        </p:txBody>
      </p:sp>
      <p:sp>
        <p:nvSpPr>
          <p:cNvPr id="8" name="Textfeld 7">
            <a:extLst>
              <a:ext uri="{FF2B5EF4-FFF2-40B4-BE49-F238E27FC236}">
                <a16:creationId xmlns:a16="http://schemas.microsoft.com/office/drawing/2014/main" id="{1E6440BC-6482-41EF-8698-9F342C679C97}"/>
              </a:ext>
            </a:extLst>
          </p:cNvPr>
          <p:cNvSpPr txBox="1"/>
          <p:nvPr/>
        </p:nvSpPr>
        <p:spPr>
          <a:xfrm>
            <a:off x="4782207" y="2365036"/>
            <a:ext cx="1881351" cy="832945"/>
          </a:xfrm>
          <a:prstGeom prst="rect">
            <a:avLst/>
          </a:prstGeom>
          <a:solidFill>
            <a:schemeClr val="bg1"/>
          </a:solidFill>
          <a:ln>
            <a:noFill/>
          </a:ln>
        </p:spPr>
        <p:txBody>
          <a:bodyPr wrap="square" rtlCol="0">
            <a:spAutoFit/>
          </a:bodyPr>
          <a:lstStyle/>
          <a:p>
            <a:endParaRPr lang="de-DE" dirty="0"/>
          </a:p>
        </p:txBody>
      </p:sp>
    </p:spTree>
    <p:extLst>
      <p:ext uri="{BB962C8B-B14F-4D97-AF65-F5344CB8AC3E}">
        <p14:creationId xmlns:p14="http://schemas.microsoft.com/office/powerpoint/2010/main" val="4205371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Autofit/>
          </a:bodyPr>
          <a:lstStyle/>
          <a:p>
            <a:r>
              <a:rPr lang="de-CH" dirty="0">
                <a:latin typeface="Arial" panose="020B0604020202020204" pitchFamily="34" charset="0"/>
                <a:cs typeface="Arial" panose="020B0604020202020204" pitchFamily="34" charset="0"/>
              </a:rPr>
              <a:t>Bedienungshilfe</a:t>
            </a:r>
          </a:p>
        </p:txBody>
      </p:sp>
      <p:sp>
        <p:nvSpPr>
          <p:cNvPr id="3" name="Inhaltsplatzhalter 2">
            <a:extLst>
              <a:ext uri="{FF2B5EF4-FFF2-40B4-BE49-F238E27FC236}">
                <a16:creationId xmlns:a16="http://schemas.microsoft.com/office/drawing/2014/main" id="{087CF7F0-1F3E-4360-83C5-C43A47374AC5}"/>
              </a:ext>
            </a:extLst>
          </p:cNvPr>
          <p:cNvSpPr>
            <a:spLocks noGrp="1"/>
          </p:cNvSpPr>
          <p:nvPr>
            <p:ph idx="1"/>
          </p:nvPr>
        </p:nvSpPr>
        <p:spPr/>
        <p:txBody>
          <a:bodyPr/>
          <a:lstStyle/>
          <a:p>
            <a:pPr marL="0" indent="0">
              <a:spcAft>
                <a:spcPts val="600"/>
              </a:spcAft>
              <a:buClr>
                <a:srgbClr val="007CAA"/>
              </a:buClr>
              <a:buSzPct val="100000"/>
              <a:buNone/>
            </a:pPr>
            <a:endParaRPr lang="de-CH" dirty="0"/>
          </a:p>
          <a:p>
            <a:pPr marL="0" indent="0">
              <a:buNone/>
            </a:pPr>
            <a:endParaRPr lang="de-CH" dirty="0"/>
          </a:p>
        </p:txBody>
      </p:sp>
      <p:pic>
        <p:nvPicPr>
          <p:cNvPr id="5" name="Grafik 4">
            <a:extLst>
              <a:ext uri="{FF2B5EF4-FFF2-40B4-BE49-F238E27FC236}">
                <a16:creationId xmlns:a16="http://schemas.microsoft.com/office/drawing/2014/main" id="{9386A5CB-1445-4866-B066-64207C634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8808" y="2903617"/>
            <a:ext cx="4605773" cy="1830308"/>
          </a:xfrm>
          <a:prstGeom prst="rect">
            <a:avLst/>
          </a:prstGeom>
        </p:spPr>
      </p:pic>
      <p:sp>
        <p:nvSpPr>
          <p:cNvPr id="4" name="Datumsplatzhalter 3">
            <a:extLst>
              <a:ext uri="{FF2B5EF4-FFF2-40B4-BE49-F238E27FC236}">
                <a16:creationId xmlns:a16="http://schemas.microsoft.com/office/drawing/2014/main" id="{DAE78038-2421-4C4C-A011-00FC1D9D3F54}"/>
              </a:ext>
            </a:extLst>
          </p:cNvPr>
          <p:cNvSpPr>
            <a:spLocks noGrp="1"/>
          </p:cNvSpPr>
          <p:nvPr>
            <p:ph type="dt" sz="half" idx="10"/>
          </p:nvPr>
        </p:nvSpPr>
        <p:spPr/>
        <p:txBody>
          <a:bodyPr/>
          <a:lstStyle/>
          <a:p>
            <a:r>
              <a:rPr lang="de-CH"/>
              <a:t>11.04.2019</a:t>
            </a:r>
          </a:p>
        </p:txBody>
      </p:sp>
      <p:sp>
        <p:nvSpPr>
          <p:cNvPr id="6" name="Fußzeilenplatzhalter 5">
            <a:extLst>
              <a:ext uri="{FF2B5EF4-FFF2-40B4-BE49-F238E27FC236}">
                <a16:creationId xmlns:a16="http://schemas.microsoft.com/office/drawing/2014/main" id="{FD4210A4-3B7F-412C-99DA-D3EFFE27DEE0}"/>
              </a:ext>
            </a:extLst>
          </p:cNvPr>
          <p:cNvSpPr>
            <a:spLocks noGrp="1"/>
          </p:cNvSpPr>
          <p:nvPr>
            <p:ph type="ftr" sz="quarter" idx="11"/>
          </p:nvPr>
        </p:nvSpPr>
        <p:spPr/>
        <p:txBody>
          <a:bodyPr/>
          <a:lstStyle/>
          <a:p>
            <a:r>
              <a:rPr lang="de-CH"/>
              <a:t>Gruppe 1</a:t>
            </a:r>
          </a:p>
        </p:txBody>
      </p:sp>
      <p:sp>
        <p:nvSpPr>
          <p:cNvPr id="7" name="Foliennummernplatzhalter 6">
            <a:extLst>
              <a:ext uri="{FF2B5EF4-FFF2-40B4-BE49-F238E27FC236}">
                <a16:creationId xmlns:a16="http://schemas.microsoft.com/office/drawing/2014/main" id="{E17EE59D-2DE0-4247-B681-277AB19A6ABA}"/>
              </a:ext>
            </a:extLst>
          </p:cNvPr>
          <p:cNvSpPr>
            <a:spLocks noGrp="1"/>
          </p:cNvSpPr>
          <p:nvPr>
            <p:ph type="sldNum" sz="quarter" idx="12"/>
          </p:nvPr>
        </p:nvSpPr>
        <p:spPr/>
        <p:txBody>
          <a:bodyPr/>
          <a:lstStyle/>
          <a:p>
            <a:fld id="{67DE59EB-AC61-4D10-8801-60733011B4E4}" type="slidenum">
              <a:rPr lang="de-CH" smtClean="0"/>
              <a:t>12</a:t>
            </a:fld>
            <a:endParaRPr lang="de-CH"/>
          </a:p>
        </p:txBody>
      </p:sp>
    </p:spTree>
    <p:extLst>
      <p:ext uri="{BB962C8B-B14F-4D97-AF65-F5344CB8AC3E}">
        <p14:creationId xmlns:p14="http://schemas.microsoft.com/office/powerpoint/2010/main" val="467456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Autofit/>
          </a:bodyPr>
          <a:lstStyle/>
          <a:p>
            <a:r>
              <a:rPr lang="de-CH" dirty="0">
                <a:latin typeface="Arial" panose="020B0604020202020204" pitchFamily="34" charset="0"/>
                <a:cs typeface="Arial" panose="020B0604020202020204" pitchFamily="34" charset="0"/>
              </a:rPr>
              <a:t>Testkonzept</a:t>
            </a:r>
          </a:p>
        </p:txBody>
      </p:sp>
      <p:sp>
        <p:nvSpPr>
          <p:cNvPr id="3" name="Inhaltsplatzhalter 2">
            <a:extLst>
              <a:ext uri="{FF2B5EF4-FFF2-40B4-BE49-F238E27FC236}">
                <a16:creationId xmlns:a16="http://schemas.microsoft.com/office/drawing/2014/main" id="{087CF7F0-1F3E-4360-83C5-C43A47374AC5}"/>
              </a:ext>
            </a:extLst>
          </p:cNvPr>
          <p:cNvSpPr>
            <a:spLocks noGrp="1"/>
          </p:cNvSpPr>
          <p:nvPr>
            <p:ph idx="1"/>
          </p:nvPr>
        </p:nvSpPr>
        <p:spPr/>
        <p:txBody>
          <a:bodyPr/>
          <a:lstStyle/>
          <a:p>
            <a:pPr marL="0" indent="0">
              <a:spcAft>
                <a:spcPts val="600"/>
              </a:spcAft>
              <a:buClr>
                <a:srgbClr val="007CAA"/>
              </a:buClr>
              <a:buSzPct val="100000"/>
              <a:buNone/>
            </a:pPr>
            <a:endParaRPr lang="de-CH" dirty="0"/>
          </a:p>
          <a:p>
            <a:pPr marL="0" indent="0">
              <a:buNone/>
            </a:pPr>
            <a:endParaRPr lang="de-CH" dirty="0"/>
          </a:p>
        </p:txBody>
      </p:sp>
      <p:sp>
        <p:nvSpPr>
          <p:cNvPr id="4" name="Datumsplatzhalter 3">
            <a:extLst>
              <a:ext uri="{FF2B5EF4-FFF2-40B4-BE49-F238E27FC236}">
                <a16:creationId xmlns:a16="http://schemas.microsoft.com/office/drawing/2014/main" id="{9104E0D1-F5D0-45FE-AC65-CC6DE211AA26}"/>
              </a:ext>
            </a:extLst>
          </p:cNvPr>
          <p:cNvSpPr>
            <a:spLocks noGrp="1"/>
          </p:cNvSpPr>
          <p:nvPr>
            <p:ph type="dt" sz="half" idx="10"/>
          </p:nvPr>
        </p:nvSpPr>
        <p:spPr/>
        <p:txBody>
          <a:bodyPr/>
          <a:lstStyle/>
          <a:p>
            <a:r>
              <a:rPr lang="de-CH"/>
              <a:t>11.04.2019</a:t>
            </a:r>
          </a:p>
        </p:txBody>
      </p:sp>
      <p:sp>
        <p:nvSpPr>
          <p:cNvPr id="5" name="Fußzeilenplatzhalter 4">
            <a:extLst>
              <a:ext uri="{FF2B5EF4-FFF2-40B4-BE49-F238E27FC236}">
                <a16:creationId xmlns:a16="http://schemas.microsoft.com/office/drawing/2014/main" id="{0BC8872E-BD08-4C3E-A02D-49F1454A0457}"/>
              </a:ext>
            </a:extLst>
          </p:cNvPr>
          <p:cNvSpPr>
            <a:spLocks noGrp="1"/>
          </p:cNvSpPr>
          <p:nvPr>
            <p:ph type="ftr" sz="quarter" idx="11"/>
          </p:nvPr>
        </p:nvSpPr>
        <p:spPr/>
        <p:txBody>
          <a:bodyPr/>
          <a:lstStyle/>
          <a:p>
            <a:r>
              <a:rPr lang="de-CH"/>
              <a:t>Gruppe 1</a:t>
            </a:r>
          </a:p>
        </p:txBody>
      </p:sp>
      <p:sp>
        <p:nvSpPr>
          <p:cNvPr id="6" name="Foliennummernplatzhalter 5">
            <a:extLst>
              <a:ext uri="{FF2B5EF4-FFF2-40B4-BE49-F238E27FC236}">
                <a16:creationId xmlns:a16="http://schemas.microsoft.com/office/drawing/2014/main" id="{0C5F4BD1-6361-40EC-843A-74CF77637264}"/>
              </a:ext>
            </a:extLst>
          </p:cNvPr>
          <p:cNvSpPr>
            <a:spLocks noGrp="1"/>
          </p:cNvSpPr>
          <p:nvPr>
            <p:ph type="sldNum" sz="quarter" idx="12"/>
          </p:nvPr>
        </p:nvSpPr>
        <p:spPr/>
        <p:txBody>
          <a:bodyPr/>
          <a:lstStyle/>
          <a:p>
            <a:fld id="{67DE59EB-AC61-4D10-8801-60733011B4E4}" type="slidenum">
              <a:rPr lang="de-CH" smtClean="0"/>
              <a:t>13</a:t>
            </a:fld>
            <a:endParaRPr lang="de-CH"/>
          </a:p>
        </p:txBody>
      </p:sp>
      <p:graphicFrame>
        <p:nvGraphicFramePr>
          <p:cNvPr id="13" name="Diagramm 12">
            <a:extLst>
              <a:ext uri="{FF2B5EF4-FFF2-40B4-BE49-F238E27FC236}">
                <a16:creationId xmlns:a16="http://schemas.microsoft.com/office/drawing/2014/main" id="{D2342EB1-599E-47B7-A70F-8CABC8FF5D66}"/>
              </a:ext>
            </a:extLst>
          </p:cNvPr>
          <p:cNvGraphicFramePr/>
          <p:nvPr>
            <p:extLst>
              <p:ext uri="{D42A27DB-BD31-4B8C-83A1-F6EECF244321}">
                <p14:modId xmlns:p14="http://schemas.microsoft.com/office/powerpoint/2010/main" val="776719675"/>
              </p:ext>
            </p:extLst>
          </p:nvPr>
        </p:nvGraphicFramePr>
        <p:xfrm>
          <a:off x="2903779" y="1662403"/>
          <a:ext cx="6807780" cy="46332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129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graphicEl>
                                              <a:dgm id="{5B38B174-1E93-44A9-85CC-AA96A7032567}"/>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graphicEl>
                                              <a:dgm id="{083F8748-2809-4D80-91B7-A2E3DABCCF19}"/>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graphicEl>
                                              <a:dgm id="{4343F972-F5E5-4C72-BD74-31A64EE82089}"/>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graphicEl>
                                              <a:dgm id="{CE02E26B-995A-4E62-8797-8DC290D32A1A}"/>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graphicEl>
                                              <a:dgm id="{0588B600-3167-4F2D-814C-8A55E868B879}"/>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graphicEl>
                                              <a:dgm id="{6E711016-118F-4BC7-8F65-96AFC2CEF46B}"/>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graphicEl>
                                              <a:dgm id="{02F8A46D-8849-4539-826E-D18F691A85B2}"/>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graphicEl>
                                              <a:dgm id="{62A27E19-74CA-473A-BA78-1AEE28F2209D}"/>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3">
                                            <p:graphicEl>
                                              <a:dgm id="{5B38B174-1E93-44A9-85CC-AA96A7032567}"/>
                                            </p:graphicEl>
                                          </p:spTgt>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graphicEl>
                                              <a:dgm id="{083F8748-2809-4D80-91B7-A2E3DABCCF19}"/>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3">
                                            <p:graphicEl>
                                              <a:dgm id="{4343F972-F5E5-4C72-BD74-31A64EE82089}"/>
                                            </p:graphicEl>
                                          </p:spTgt>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3">
                                            <p:graphicEl>
                                              <a:dgm id="{CE02E26B-995A-4E62-8797-8DC290D32A1A}"/>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13">
                                            <p:graphicEl>
                                              <a:dgm id="{0588B600-3167-4F2D-814C-8A55E868B879}"/>
                                            </p:graphicEl>
                                          </p:spTgt>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13">
                                            <p:graphicEl>
                                              <a:dgm id="{6E711016-118F-4BC7-8F65-96AFC2CEF46B}"/>
                                            </p:graphic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 nodeType="clickEffect">
                                  <p:stCondLst>
                                    <p:cond delay="0"/>
                                  </p:stCondLst>
                                  <p:childTnLst>
                                    <p:set>
                                      <p:cBhvr>
                                        <p:cTn id="48" dur="1" fill="hold">
                                          <p:stCondLst>
                                            <p:cond delay="0"/>
                                          </p:stCondLst>
                                        </p:cTn>
                                        <p:tgtEl>
                                          <p:spTgt spid="13">
                                            <p:graphicEl>
                                              <a:dgm id="{02F8A46D-8849-4539-826E-D18F691A85B2}"/>
                                            </p:graphicEl>
                                          </p:spTgt>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13">
                                            <p:graphicEl>
                                              <a:dgm id="{62A27E19-74CA-473A-BA78-1AEE28F2209D}"/>
                                            </p:graphic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2" nodeType="clickEffect">
                                  <p:stCondLst>
                                    <p:cond delay="0"/>
                                  </p:stCondLst>
                                  <p:childTnLst>
                                    <p:set>
                                      <p:cBhvr>
                                        <p:cTn id="54" dur="1" fill="hold">
                                          <p:stCondLst>
                                            <p:cond delay="0"/>
                                          </p:stCondLst>
                                        </p:cTn>
                                        <p:tgtEl>
                                          <p:spTgt spid="13">
                                            <p:graphicEl>
                                              <a:dgm id="{5B38B174-1E93-44A9-85CC-AA96A7032567}"/>
                                            </p:graphicEl>
                                          </p:spTgt>
                                        </p:tgtEl>
                                        <p:attrNameLst>
                                          <p:attrName>style.visibility</p:attrName>
                                        </p:attrNameLst>
                                      </p:cBhvr>
                                      <p:to>
                                        <p:strVal val="visible"/>
                                      </p:to>
                                    </p:set>
                                  </p:childTnLst>
                                </p:cTn>
                              </p:par>
                              <p:par>
                                <p:cTn id="55" presetID="1" presetClass="entr" presetSubtype="0" fill="hold" grpId="2" nodeType="withEffect">
                                  <p:stCondLst>
                                    <p:cond delay="0"/>
                                  </p:stCondLst>
                                  <p:childTnLst>
                                    <p:set>
                                      <p:cBhvr>
                                        <p:cTn id="56" dur="1" fill="hold">
                                          <p:stCondLst>
                                            <p:cond delay="0"/>
                                          </p:stCondLst>
                                        </p:cTn>
                                        <p:tgtEl>
                                          <p:spTgt spid="13">
                                            <p:graphicEl>
                                              <a:dgm id="{083F8748-2809-4D80-91B7-A2E3DABCCF19}"/>
                                            </p:graphic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2" nodeType="clickEffect">
                                  <p:stCondLst>
                                    <p:cond delay="0"/>
                                  </p:stCondLst>
                                  <p:childTnLst>
                                    <p:set>
                                      <p:cBhvr>
                                        <p:cTn id="60" dur="1" fill="hold">
                                          <p:stCondLst>
                                            <p:cond delay="0"/>
                                          </p:stCondLst>
                                        </p:cTn>
                                        <p:tgtEl>
                                          <p:spTgt spid="13">
                                            <p:graphicEl>
                                              <a:dgm id="{4343F972-F5E5-4C72-BD74-31A64EE82089}"/>
                                            </p:graphicEl>
                                          </p:spTgt>
                                        </p:tgtEl>
                                        <p:attrNameLst>
                                          <p:attrName>style.visibility</p:attrName>
                                        </p:attrNameLst>
                                      </p:cBhvr>
                                      <p:to>
                                        <p:strVal val="visible"/>
                                      </p:to>
                                    </p:set>
                                  </p:childTnLst>
                                </p:cTn>
                              </p:par>
                              <p:par>
                                <p:cTn id="61" presetID="1" presetClass="entr" presetSubtype="0" fill="hold" grpId="2" nodeType="withEffect">
                                  <p:stCondLst>
                                    <p:cond delay="0"/>
                                  </p:stCondLst>
                                  <p:childTnLst>
                                    <p:set>
                                      <p:cBhvr>
                                        <p:cTn id="62" dur="1" fill="hold">
                                          <p:stCondLst>
                                            <p:cond delay="0"/>
                                          </p:stCondLst>
                                        </p:cTn>
                                        <p:tgtEl>
                                          <p:spTgt spid="13">
                                            <p:graphicEl>
                                              <a:dgm id="{CE02E26B-995A-4E62-8797-8DC290D32A1A}"/>
                                            </p:graphic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2" nodeType="clickEffect">
                                  <p:stCondLst>
                                    <p:cond delay="0"/>
                                  </p:stCondLst>
                                  <p:childTnLst>
                                    <p:set>
                                      <p:cBhvr>
                                        <p:cTn id="66" dur="1" fill="hold">
                                          <p:stCondLst>
                                            <p:cond delay="0"/>
                                          </p:stCondLst>
                                        </p:cTn>
                                        <p:tgtEl>
                                          <p:spTgt spid="13">
                                            <p:graphicEl>
                                              <a:dgm id="{0588B600-3167-4F2D-814C-8A55E868B879}"/>
                                            </p:graphicEl>
                                          </p:spTgt>
                                        </p:tgtEl>
                                        <p:attrNameLst>
                                          <p:attrName>style.visibility</p:attrName>
                                        </p:attrNameLst>
                                      </p:cBhvr>
                                      <p:to>
                                        <p:strVal val="visible"/>
                                      </p:to>
                                    </p:set>
                                  </p:childTnLst>
                                </p:cTn>
                              </p:par>
                              <p:par>
                                <p:cTn id="67" presetID="1" presetClass="entr" presetSubtype="0" fill="hold" grpId="2" nodeType="withEffect">
                                  <p:stCondLst>
                                    <p:cond delay="0"/>
                                  </p:stCondLst>
                                  <p:childTnLst>
                                    <p:set>
                                      <p:cBhvr>
                                        <p:cTn id="68" dur="1" fill="hold">
                                          <p:stCondLst>
                                            <p:cond delay="0"/>
                                          </p:stCondLst>
                                        </p:cTn>
                                        <p:tgtEl>
                                          <p:spTgt spid="13">
                                            <p:graphicEl>
                                              <a:dgm id="{6E711016-118F-4BC7-8F65-96AFC2CEF46B}"/>
                                            </p:graphic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2" nodeType="clickEffect">
                                  <p:stCondLst>
                                    <p:cond delay="0"/>
                                  </p:stCondLst>
                                  <p:childTnLst>
                                    <p:set>
                                      <p:cBhvr>
                                        <p:cTn id="72" dur="1" fill="hold">
                                          <p:stCondLst>
                                            <p:cond delay="0"/>
                                          </p:stCondLst>
                                        </p:cTn>
                                        <p:tgtEl>
                                          <p:spTgt spid="13">
                                            <p:graphicEl>
                                              <a:dgm id="{02F8A46D-8849-4539-826E-D18F691A85B2}"/>
                                            </p:graphicEl>
                                          </p:spTgt>
                                        </p:tgtEl>
                                        <p:attrNameLst>
                                          <p:attrName>style.visibility</p:attrName>
                                        </p:attrNameLst>
                                      </p:cBhvr>
                                      <p:to>
                                        <p:strVal val="visible"/>
                                      </p:to>
                                    </p:set>
                                  </p:childTnLst>
                                </p:cTn>
                              </p:par>
                              <p:par>
                                <p:cTn id="73" presetID="1" presetClass="entr" presetSubtype="0" fill="hold" grpId="2" nodeType="withEffect">
                                  <p:stCondLst>
                                    <p:cond delay="0"/>
                                  </p:stCondLst>
                                  <p:childTnLst>
                                    <p:set>
                                      <p:cBhvr>
                                        <p:cTn id="74" dur="1" fill="hold">
                                          <p:stCondLst>
                                            <p:cond delay="0"/>
                                          </p:stCondLst>
                                        </p:cTn>
                                        <p:tgtEl>
                                          <p:spTgt spid="13">
                                            <p:graphicEl>
                                              <a:dgm id="{62A27E19-74CA-473A-BA78-1AEE28F2209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uiExpand="1">
        <p:bldSub>
          <a:bldDgm bld="one"/>
        </p:bldSub>
      </p:bldGraphic>
      <p:bldGraphic spid="13" grpId="1">
        <p:bldSub>
          <a:bldDgm bld="one"/>
        </p:bldSub>
      </p:bldGraphic>
      <p:bldGraphic spid="13" grpId="2">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BBDB5F-B964-4458-8E0B-B425EEEA316B}"/>
              </a:ext>
            </a:extLst>
          </p:cNvPr>
          <p:cNvSpPr>
            <a:spLocks noGrp="1"/>
          </p:cNvSpPr>
          <p:nvPr>
            <p:ph type="title"/>
          </p:nvPr>
        </p:nvSpPr>
        <p:spPr/>
        <p:txBody>
          <a:bodyPr/>
          <a:lstStyle/>
          <a:p>
            <a:r>
              <a:rPr lang="de-CH" dirty="0"/>
              <a:t>Fragen</a:t>
            </a:r>
          </a:p>
        </p:txBody>
      </p:sp>
      <p:sp>
        <p:nvSpPr>
          <p:cNvPr id="6" name="Inhaltsplatzhalter 5">
            <a:extLst>
              <a:ext uri="{FF2B5EF4-FFF2-40B4-BE49-F238E27FC236}">
                <a16:creationId xmlns:a16="http://schemas.microsoft.com/office/drawing/2014/main" id="{690A17AA-8380-485F-AD39-D21C570F8400}"/>
              </a:ext>
            </a:extLst>
          </p:cNvPr>
          <p:cNvSpPr>
            <a:spLocks noGrp="1"/>
          </p:cNvSpPr>
          <p:nvPr>
            <p:ph idx="1"/>
          </p:nvPr>
        </p:nvSpPr>
        <p:spPr/>
        <p:txBody>
          <a:bodyPr/>
          <a:lstStyle/>
          <a:p>
            <a:endParaRPr lang="de-DE" dirty="0"/>
          </a:p>
        </p:txBody>
      </p:sp>
      <p:sp>
        <p:nvSpPr>
          <p:cNvPr id="3" name="Datumsplatzhalter 2">
            <a:extLst>
              <a:ext uri="{FF2B5EF4-FFF2-40B4-BE49-F238E27FC236}">
                <a16:creationId xmlns:a16="http://schemas.microsoft.com/office/drawing/2014/main" id="{34BAC75A-B53C-41CF-808B-15D21FDCEC9D}"/>
              </a:ext>
            </a:extLst>
          </p:cNvPr>
          <p:cNvSpPr>
            <a:spLocks noGrp="1"/>
          </p:cNvSpPr>
          <p:nvPr>
            <p:ph type="dt" sz="half" idx="10"/>
          </p:nvPr>
        </p:nvSpPr>
        <p:spPr/>
        <p:txBody>
          <a:bodyPr/>
          <a:lstStyle/>
          <a:p>
            <a:r>
              <a:rPr lang="de-CH"/>
              <a:t>11.04.2019</a:t>
            </a:r>
          </a:p>
        </p:txBody>
      </p:sp>
      <p:sp>
        <p:nvSpPr>
          <p:cNvPr id="4" name="Fußzeilenplatzhalter 3">
            <a:extLst>
              <a:ext uri="{FF2B5EF4-FFF2-40B4-BE49-F238E27FC236}">
                <a16:creationId xmlns:a16="http://schemas.microsoft.com/office/drawing/2014/main" id="{F405E387-A2E1-4E30-8970-0605782B7E7E}"/>
              </a:ext>
            </a:extLst>
          </p:cNvPr>
          <p:cNvSpPr>
            <a:spLocks noGrp="1"/>
          </p:cNvSpPr>
          <p:nvPr>
            <p:ph type="ftr" sz="quarter" idx="11"/>
          </p:nvPr>
        </p:nvSpPr>
        <p:spPr/>
        <p:txBody>
          <a:bodyPr/>
          <a:lstStyle/>
          <a:p>
            <a:r>
              <a:rPr lang="de-CH"/>
              <a:t>Gruppe 1</a:t>
            </a:r>
          </a:p>
        </p:txBody>
      </p:sp>
      <p:sp>
        <p:nvSpPr>
          <p:cNvPr id="5" name="Foliennummernplatzhalter 4">
            <a:extLst>
              <a:ext uri="{FF2B5EF4-FFF2-40B4-BE49-F238E27FC236}">
                <a16:creationId xmlns:a16="http://schemas.microsoft.com/office/drawing/2014/main" id="{37ADF01D-C825-4187-B6D7-5B0A6A07BB3D}"/>
              </a:ext>
            </a:extLst>
          </p:cNvPr>
          <p:cNvSpPr>
            <a:spLocks noGrp="1"/>
          </p:cNvSpPr>
          <p:nvPr>
            <p:ph type="sldNum" sz="quarter" idx="12"/>
          </p:nvPr>
        </p:nvSpPr>
        <p:spPr/>
        <p:txBody>
          <a:bodyPr/>
          <a:lstStyle/>
          <a:p>
            <a:fld id="{67DE59EB-AC61-4D10-8801-60733011B4E4}" type="slidenum">
              <a:rPr lang="de-CH" smtClean="0"/>
              <a:t>14</a:t>
            </a:fld>
            <a:endParaRPr lang="de-CH"/>
          </a:p>
        </p:txBody>
      </p:sp>
    </p:spTree>
    <p:extLst>
      <p:ext uri="{BB962C8B-B14F-4D97-AF65-F5344CB8AC3E}">
        <p14:creationId xmlns:p14="http://schemas.microsoft.com/office/powerpoint/2010/main" val="3919693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rmAutofit/>
          </a:bodyPr>
          <a:lstStyle/>
          <a:p>
            <a:r>
              <a:rPr lang="de-CH" dirty="0">
                <a:latin typeface="Arial" panose="020B0604020202020204" pitchFamily="34" charset="0"/>
                <a:cs typeface="Arial" panose="020B0604020202020204" pitchFamily="34" charset="0"/>
              </a:rPr>
              <a:t>Ablauf</a:t>
            </a:r>
          </a:p>
        </p:txBody>
      </p:sp>
      <p:sp>
        <p:nvSpPr>
          <p:cNvPr id="3" name="Inhaltsplatzhalter 2">
            <a:extLst>
              <a:ext uri="{FF2B5EF4-FFF2-40B4-BE49-F238E27FC236}">
                <a16:creationId xmlns:a16="http://schemas.microsoft.com/office/drawing/2014/main" id="{087CF7F0-1F3E-4360-83C5-C43A47374AC5}"/>
              </a:ext>
            </a:extLst>
          </p:cNvPr>
          <p:cNvSpPr>
            <a:spLocks noGrp="1"/>
          </p:cNvSpPr>
          <p:nvPr>
            <p:ph idx="1"/>
          </p:nvPr>
        </p:nvSpPr>
        <p:spPr/>
        <p:txBody>
          <a:bodyPr/>
          <a:lstStyle/>
          <a:p>
            <a:r>
              <a:rPr lang="de-CH" sz="3000" dirty="0"/>
              <a:t>Einleitung </a:t>
            </a:r>
          </a:p>
          <a:p>
            <a:r>
              <a:rPr lang="de-CH" sz="3000" dirty="0"/>
              <a:t>Teamaufbau</a:t>
            </a:r>
          </a:p>
          <a:p>
            <a:r>
              <a:rPr lang="de-CH" sz="3000" dirty="0"/>
              <a:t>Softwarekonzept</a:t>
            </a:r>
          </a:p>
          <a:p>
            <a:r>
              <a:rPr lang="de-CH" sz="3000" dirty="0"/>
              <a:t>Testkonzept</a:t>
            </a:r>
          </a:p>
          <a:p>
            <a:r>
              <a:rPr lang="de-CH" sz="3000" dirty="0"/>
              <a:t>Schluss</a:t>
            </a:r>
          </a:p>
          <a:p>
            <a:pPr marL="0" indent="0">
              <a:buNone/>
            </a:pPr>
            <a:endParaRPr lang="de-CH" dirty="0"/>
          </a:p>
        </p:txBody>
      </p:sp>
      <p:sp>
        <p:nvSpPr>
          <p:cNvPr id="4" name="Datumsplatzhalter 3">
            <a:extLst>
              <a:ext uri="{FF2B5EF4-FFF2-40B4-BE49-F238E27FC236}">
                <a16:creationId xmlns:a16="http://schemas.microsoft.com/office/drawing/2014/main" id="{E740446E-1394-4FE7-9B41-E5FB27058978}"/>
              </a:ext>
            </a:extLst>
          </p:cNvPr>
          <p:cNvSpPr>
            <a:spLocks noGrp="1"/>
          </p:cNvSpPr>
          <p:nvPr>
            <p:ph type="dt" sz="half" idx="10"/>
          </p:nvPr>
        </p:nvSpPr>
        <p:spPr/>
        <p:txBody>
          <a:bodyPr/>
          <a:lstStyle/>
          <a:p>
            <a:r>
              <a:rPr lang="de-CH"/>
              <a:t>11.04.2019</a:t>
            </a:r>
          </a:p>
        </p:txBody>
      </p:sp>
      <p:sp>
        <p:nvSpPr>
          <p:cNvPr id="5" name="Fußzeilenplatzhalter 4">
            <a:extLst>
              <a:ext uri="{FF2B5EF4-FFF2-40B4-BE49-F238E27FC236}">
                <a16:creationId xmlns:a16="http://schemas.microsoft.com/office/drawing/2014/main" id="{6B6096FE-BB3C-47FE-93B3-648408A9FF2F}"/>
              </a:ext>
            </a:extLst>
          </p:cNvPr>
          <p:cNvSpPr>
            <a:spLocks noGrp="1"/>
          </p:cNvSpPr>
          <p:nvPr>
            <p:ph type="ftr" sz="quarter" idx="11"/>
          </p:nvPr>
        </p:nvSpPr>
        <p:spPr/>
        <p:txBody>
          <a:bodyPr/>
          <a:lstStyle/>
          <a:p>
            <a:r>
              <a:rPr lang="de-CH"/>
              <a:t>Gruppe 1</a:t>
            </a:r>
          </a:p>
        </p:txBody>
      </p:sp>
      <p:sp>
        <p:nvSpPr>
          <p:cNvPr id="6" name="Foliennummernplatzhalter 5">
            <a:extLst>
              <a:ext uri="{FF2B5EF4-FFF2-40B4-BE49-F238E27FC236}">
                <a16:creationId xmlns:a16="http://schemas.microsoft.com/office/drawing/2014/main" id="{5F0B6470-275E-41F5-A1F5-397671116739}"/>
              </a:ext>
            </a:extLst>
          </p:cNvPr>
          <p:cNvSpPr>
            <a:spLocks noGrp="1"/>
          </p:cNvSpPr>
          <p:nvPr>
            <p:ph type="sldNum" sz="quarter" idx="12"/>
          </p:nvPr>
        </p:nvSpPr>
        <p:spPr/>
        <p:txBody>
          <a:bodyPr/>
          <a:lstStyle/>
          <a:p>
            <a:fld id="{67DE59EB-AC61-4D10-8801-60733011B4E4}" type="slidenum">
              <a:rPr lang="de-CH" smtClean="0"/>
              <a:t>2</a:t>
            </a:fld>
            <a:endParaRPr lang="de-CH"/>
          </a:p>
        </p:txBody>
      </p:sp>
    </p:spTree>
    <p:extLst>
      <p:ext uri="{BB962C8B-B14F-4D97-AF65-F5344CB8AC3E}">
        <p14:creationId xmlns:p14="http://schemas.microsoft.com/office/powerpoint/2010/main" val="1058361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rmAutofit/>
          </a:bodyPr>
          <a:lstStyle/>
          <a:p>
            <a:r>
              <a:rPr lang="de-CH" dirty="0">
                <a:latin typeface="Arial" panose="020B0604020202020204" pitchFamily="34" charset="0"/>
                <a:cs typeface="Arial" panose="020B0604020202020204" pitchFamily="34" charset="0"/>
              </a:rPr>
              <a:t>Einleitung</a:t>
            </a:r>
          </a:p>
        </p:txBody>
      </p:sp>
      <p:sp>
        <p:nvSpPr>
          <p:cNvPr id="3" name="Inhaltsplatzhalter 2">
            <a:extLst>
              <a:ext uri="{FF2B5EF4-FFF2-40B4-BE49-F238E27FC236}">
                <a16:creationId xmlns:a16="http://schemas.microsoft.com/office/drawing/2014/main" id="{087CF7F0-1F3E-4360-83C5-C43A47374AC5}"/>
              </a:ext>
            </a:extLst>
          </p:cNvPr>
          <p:cNvSpPr>
            <a:spLocks noGrp="1"/>
          </p:cNvSpPr>
          <p:nvPr>
            <p:ph idx="1"/>
          </p:nvPr>
        </p:nvSpPr>
        <p:spPr/>
        <p:txBody>
          <a:bodyPr/>
          <a:lstStyle/>
          <a:p>
            <a:r>
              <a:rPr lang="de-CH" dirty="0"/>
              <a:t>TODO Nik</a:t>
            </a:r>
          </a:p>
          <a:p>
            <a:pPr marL="0" indent="0">
              <a:buNone/>
            </a:pPr>
            <a:endParaRPr lang="de-CH" dirty="0"/>
          </a:p>
        </p:txBody>
      </p:sp>
      <p:sp>
        <p:nvSpPr>
          <p:cNvPr id="4" name="Datumsplatzhalter 3">
            <a:extLst>
              <a:ext uri="{FF2B5EF4-FFF2-40B4-BE49-F238E27FC236}">
                <a16:creationId xmlns:a16="http://schemas.microsoft.com/office/drawing/2014/main" id="{D1E75C81-E087-4223-84EF-2831BD42B185}"/>
              </a:ext>
            </a:extLst>
          </p:cNvPr>
          <p:cNvSpPr>
            <a:spLocks noGrp="1"/>
          </p:cNvSpPr>
          <p:nvPr>
            <p:ph type="dt" sz="half" idx="10"/>
          </p:nvPr>
        </p:nvSpPr>
        <p:spPr/>
        <p:txBody>
          <a:bodyPr/>
          <a:lstStyle/>
          <a:p>
            <a:r>
              <a:rPr lang="de-CH"/>
              <a:t>11.04.2019</a:t>
            </a:r>
          </a:p>
        </p:txBody>
      </p:sp>
      <p:sp>
        <p:nvSpPr>
          <p:cNvPr id="5" name="Fußzeilenplatzhalter 4">
            <a:extLst>
              <a:ext uri="{FF2B5EF4-FFF2-40B4-BE49-F238E27FC236}">
                <a16:creationId xmlns:a16="http://schemas.microsoft.com/office/drawing/2014/main" id="{056C630D-028A-4566-AE17-7298785AC74F}"/>
              </a:ext>
            </a:extLst>
          </p:cNvPr>
          <p:cNvSpPr>
            <a:spLocks noGrp="1"/>
          </p:cNvSpPr>
          <p:nvPr>
            <p:ph type="ftr" sz="quarter" idx="11"/>
          </p:nvPr>
        </p:nvSpPr>
        <p:spPr/>
        <p:txBody>
          <a:bodyPr/>
          <a:lstStyle/>
          <a:p>
            <a:r>
              <a:rPr lang="de-CH"/>
              <a:t>Gruppe 1</a:t>
            </a:r>
          </a:p>
        </p:txBody>
      </p:sp>
      <p:sp>
        <p:nvSpPr>
          <p:cNvPr id="6" name="Foliennummernplatzhalter 5">
            <a:extLst>
              <a:ext uri="{FF2B5EF4-FFF2-40B4-BE49-F238E27FC236}">
                <a16:creationId xmlns:a16="http://schemas.microsoft.com/office/drawing/2014/main" id="{DF1F39EF-A25F-4CA7-AC0E-06B9E449455C}"/>
              </a:ext>
            </a:extLst>
          </p:cNvPr>
          <p:cNvSpPr>
            <a:spLocks noGrp="1"/>
          </p:cNvSpPr>
          <p:nvPr>
            <p:ph type="sldNum" sz="quarter" idx="12"/>
          </p:nvPr>
        </p:nvSpPr>
        <p:spPr/>
        <p:txBody>
          <a:bodyPr/>
          <a:lstStyle/>
          <a:p>
            <a:fld id="{67DE59EB-AC61-4D10-8801-60733011B4E4}" type="slidenum">
              <a:rPr lang="de-CH" smtClean="0"/>
              <a:t>3</a:t>
            </a:fld>
            <a:endParaRPr lang="de-CH"/>
          </a:p>
        </p:txBody>
      </p:sp>
    </p:spTree>
    <p:extLst>
      <p:ext uri="{BB962C8B-B14F-4D97-AF65-F5344CB8AC3E}">
        <p14:creationId xmlns:p14="http://schemas.microsoft.com/office/powerpoint/2010/main" val="450313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9DEF71-540A-4E4C-8752-923505AF9749}"/>
              </a:ext>
            </a:extLst>
          </p:cNvPr>
          <p:cNvSpPr>
            <a:spLocks noGrp="1"/>
          </p:cNvSpPr>
          <p:nvPr>
            <p:ph type="title"/>
          </p:nvPr>
        </p:nvSpPr>
        <p:spPr/>
        <p:txBody>
          <a:bodyPr/>
          <a:lstStyle/>
          <a:p>
            <a:r>
              <a:rPr lang="de-CH" dirty="0"/>
              <a:t>Teamaufbau</a:t>
            </a:r>
          </a:p>
        </p:txBody>
      </p:sp>
      <p:sp>
        <p:nvSpPr>
          <p:cNvPr id="4" name="Datumsplatzhalter 3">
            <a:extLst>
              <a:ext uri="{FF2B5EF4-FFF2-40B4-BE49-F238E27FC236}">
                <a16:creationId xmlns:a16="http://schemas.microsoft.com/office/drawing/2014/main" id="{2246BFC4-68E7-471B-91A9-A28771B7AAE4}"/>
              </a:ext>
            </a:extLst>
          </p:cNvPr>
          <p:cNvSpPr>
            <a:spLocks noGrp="1"/>
          </p:cNvSpPr>
          <p:nvPr>
            <p:ph type="dt" sz="half" idx="10"/>
          </p:nvPr>
        </p:nvSpPr>
        <p:spPr/>
        <p:txBody>
          <a:bodyPr/>
          <a:lstStyle/>
          <a:p>
            <a:r>
              <a:rPr lang="de-CH"/>
              <a:t>11.04.2019</a:t>
            </a:r>
          </a:p>
        </p:txBody>
      </p:sp>
      <p:sp>
        <p:nvSpPr>
          <p:cNvPr id="5" name="Fußzeilenplatzhalter 4">
            <a:extLst>
              <a:ext uri="{FF2B5EF4-FFF2-40B4-BE49-F238E27FC236}">
                <a16:creationId xmlns:a16="http://schemas.microsoft.com/office/drawing/2014/main" id="{D24C1F53-2EFF-4930-8F1F-210833E0C878}"/>
              </a:ext>
            </a:extLst>
          </p:cNvPr>
          <p:cNvSpPr>
            <a:spLocks noGrp="1"/>
          </p:cNvSpPr>
          <p:nvPr>
            <p:ph type="ftr" sz="quarter" idx="11"/>
          </p:nvPr>
        </p:nvSpPr>
        <p:spPr/>
        <p:txBody>
          <a:bodyPr/>
          <a:lstStyle/>
          <a:p>
            <a:r>
              <a:rPr lang="de-CH"/>
              <a:t>Gruppe 1</a:t>
            </a:r>
          </a:p>
        </p:txBody>
      </p:sp>
      <p:sp>
        <p:nvSpPr>
          <p:cNvPr id="6" name="Foliennummernplatzhalter 5">
            <a:extLst>
              <a:ext uri="{FF2B5EF4-FFF2-40B4-BE49-F238E27FC236}">
                <a16:creationId xmlns:a16="http://schemas.microsoft.com/office/drawing/2014/main" id="{20706644-47D9-4BF3-A200-CB2CD2EF6864}"/>
              </a:ext>
            </a:extLst>
          </p:cNvPr>
          <p:cNvSpPr>
            <a:spLocks noGrp="1"/>
          </p:cNvSpPr>
          <p:nvPr>
            <p:ph type="sldNum" sz="quarter" idx="12"/>
          </p:nvPr>
        </p:nvSpPr>
        <p:spPr/>
        <p:txBody>
          <a:bodyPr/>
          <a:lstStyle/>
          <a:p>
            <a:fld id="{67DE59EB-AC61-4D10-8801-60733011B4E4}" type="slidenum">
              <a:rPr lang="de-CH" smtClean="0"/>
              <a:t>4</a:t>
            </a:fld>
            <a:endParaRPr lang="de-CH"/>
          </a:p>
        </p:txBody>
      </p:sp>
      <p:pic>
        <p:nvPicPr>
          <p:cNvPr id="10" name="Inhaltsplatzhalter 9" descr="Ein Bild, das Screenshot enthält.&#10;&#10;Automatisch generierte Beschreibung">
            <a:extLst>
              <a:ext uri="{FF2B5EF4-FFF2-40B4-BE49-F238E27FC236}">
                <a16:creationId xmlns:a16="http://schemas.microsoft.com/office/drawing/2014/main" id="{4BB0A74E-D4F7-3344-AB8F-3C33174308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1453" y="2570805"/>
            <a:ext cx="9609093" cy="2801295"/>
          </a:xfrm>
        </p:spPr>
      </p:pic>
    </p:spTree>
    <p:extLst>
      <p:ext uri="{BB962C8B-B14F-4D97-AF65-F5344CB8AC3E}">
        <p14:creationId xmlns:p14="http://schemas.microsoft.com/office/powerpoint/2010/main" val="879266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C49469-AA4E-427B-B11D-657E7D94F218}"/>
              </a:ext>
            </a:extLst>
          </p:cNvPr>
          <p:cNvSpPr>
            <a:spLocks noGrp="1"/>
          </p:cNvSpPr>
          <p:nvPr>
            <p:ph type="title"/>
          </p:nvPr>
        </p:nvSpPr>
        <p:spPr/>
        <p:txBody>
          <a:bodyPr/>
          <a:lstStyle/>
          <a:p>
            <a:endParaRPr lang="de-CH"/>
          </a:p>
        </p:txBody>
      </p:sp>
      <p:pic>
        <p:nvPicPr>
          <p:cNvPr id="5" name="Grafik 4">
            <a:extLst>
              <a:ext uri="{FF2B5EF4-FFF2-40B4-BE49-F238E27FC236}">
                <a16:creationId xmlns:a16="http://schemas.microsoft.com/office/drawing/2014/main" id="{118E2D6F-B5BD-414A-A9D3-5B90E5CB1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Datumsplatzhalter 2">
            <a:extLst>
              <a:ext uri="{FF2B5EF4-FFF2-40B4-BE49-F238E27FC236}">
                <a16:creationId xmlns:a16="http://schemas.microsoft.com/office/drawing/2014/main" id="{F7A643DD-B5B0-4378-A61F-14AF9E5408CA}"/>
              </a:ext>
            </a:extLst>
          </p:cNvPr>
          <p:cNvSpPr>
            <a:spLocks noGrp="1"/>
          </p:cNvSpPr>
          <p:nvPr>
            <p:ph type="dt" sz="half" idx="10"/>
          </p:nvPr>
        </p:nvSpPr>
        <p:spPr/>
        <p:txBody>
          <a:bodyPr/>
          <a:lstStyle/>
          <a:p>
            <a:r>
              <a:rPr lang="de-CH"/>
              <a:t>11.04.2019</a:t>
            </a:r>
          </a:p>
        </p:txBody>
      </p:sp>
      <p:sp>
        <p:nvSpPr>
          <p:cNvPr id="4" name="Fußzeilenplatzhalter 3">
            <a:extLst>
              <a:ext uri="{FF2B5EF4-FFF2-40B4-BE49-F238E27FC236}">
                <a16:creationId xmlns:a16="http://schemas.microsoft.com/office/drawing/2014/main" id="{84523ECE-2588-4DFD-8F61-DE7780075A13}"/>
              </a:ext>
            </a:extLst>
          </p:cNvPr>
          <p:cNvSpPr>
            <a:spLocks noGrp="1"/>
          </p:cNvSpPr>
          <p:nvPr>
            <p:ph type="ftr" sz="quarter" idx="11"/>
          </p:nvPr>
        </p:nvSpPr>
        <p:spPr/>
        <p:txBody>
          <a:bodyPr/>
          <a:lstStyle/>
          <a:p>
            <a:r>
              <a:rPr lang="de-CH"/>
              <a:t>Gruppe 1</a:t>
            </a:r>
          </a:p>
        </p:txBody>
      </p:sp>
      <p:sp>
        <p:nvSpPr>
          <p:cNvPr id="6" name="Foliennummernplatzhalter 5">
            <a:extLst>
              <a:ext uri="{FF2B5EF4-FFF2-40B4-BE49-F238E27FC236}">
                <a16:creationId xmlns:a16="http://schemas.microsoft.com/office/drawing/2014/main" id="{9D67451D-42A9-43A7-A178-A94AF78FFCF2}"/>
              </a:ext>
            </a:extLst>
          </p:cNvPr>
          <p:cNvSpPr>
            <a:spLocks noGrp="1"/>
          </p:cNvSpPr>
          <p:nvPr>
            <p:ph type="sldNum" sz="quarter" idx="12"/>
          </p:nvPr>
        </p:nvSpPr>
        <p:spPr/>
        <p:txBody>
          <a:bodyPr/>
          <a:lstStyle/>
          <a:p>
            <a:fld id="{67DE59EB-AC61-4D10-8801-60733011B4E4}" type="slidenum">
              <a:rPr lang="de-CH" smtClean="0"/>
              <a:t>5</a:t>
            </a:fld>
            <a:endParaRPr lang="de-CH"/>
          </a:p>
        </p:txBody>
      </p:sp>
    </p:spTree>
    <p:extLst>
      <p:ext uri="{BB962C8B-B14F-4D97-AF65-F5344CB8AC3E}">
        <p14:creationId xmlns:p14="http://schemas.microsoft.com/office/powerpoint/2010/main" val="1562288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rmAutofit/>
          </a:bodyPr>
          <a:lstStyle/>
          <a:p>
            <a:r>
              <a:rPr lang="de-CH" dirty="0">
                <a:latin typeface="Arial" panose="020B0604020202020204" pitchFamily="34" charset="0"/>
                <a:cs typeface="Arial" panose="020B0604020202020204" pitchFamily="34" charset="0"/>
              </a:rPr>
              <a:t>Softwarekonzept</a:t>
            </a:r>
          </a:p>
        </p:txBody>
      </p:sp>
      <p:pic>
        <p:nvPicPr>
          <p:cNvPr id="7" name="Inhaltsplatzhalter 6">
            <a:extLst>
              <a:ext uri="{FF2B5EF4-FFF2-40B4-BE49-F238E27FC236}">
                <a16:creationId xmlns:a16="http://schemas.microsoft.com/office/drawing/2014/main" id="{FC6ADAD1-A022-445C-8AD2-7C3B4FF29E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71944" y="1916722"/>
            <a:ext cx="5579884" cy="4255477"/>
          </a:xfrm>
        </p:spPr>
      </p:pic>
      <p:sp>
        <p:nvSpPr>
          <p:cNvPr id="3" name="Datumsplatzhalter 2">
            <a:extLst>
              <a:ext uri="{FF2B5EF4-FFF2-40B4-BE49-F238E27FC236}">
                <a16:creationId xmlns:a16="http://schemas.microsoft.com/office/drawing/2014/main" id="{0D381AEC-7F85-48A6-8A2C-CD36FDD1A860}"/>
              </a:ext>
            </a:extLst>
          </p:cNvPr>
          <p:cNvSpPr>
            <a:spLocks noGrp="1"/>
          </p:cNvSpPr>
          <p:nvPr>
            <p:ph type="dt" sz="half" idx="10"/>
          </p:nvPr>
        </p:nvSpPr>
        <p:spPr/>
        <p:txBody>
          <a:bodyPr/>
          <a:lstStyle/>
          <a:p>
            <a:r>
              <a:rPr lang="de-CH"/>
              <a:t>11.04.2019</a:t>
            </a:r>
          </a:p>
        </p:txBody>
      </p:sp>
      <p:sp>
        <p:nvSpPr>
          <p:cNvPr id="4" name="Fußzeilenplatzhalter 3">
            <a:extLst>
              <a:ext uri="{FF2B5EF4-FFF2-40B4-BE49-F238E27FC236}">
                <a16:creationId xmlns:a16="http://schemas.microsoft.com/office/drawing/2014/main" id="{67A4438C-AE65-4368-889B-54D68278C857}"/>
              </a:ext>
            </a:extLst>
          </p:cNvPr>
          <p:cNvSpPr>
            <a:spLocks noGrp="1"/>
          </p:cNvSpPr>
          <p:nvPr>
            <p:ph type="ftr" sz="quarter" idx="11"/>
          </p:nvPr>
        </p:nvSpPr>
        <p:spPr/>
        <p:txBody>
          <a:bodyPr/>
          <a:lstStyle/>
          <a:p>
            <a:r>
              <a:rPr lang="de-CH"/>
              <a:t>Gruppe 1</a:t>
            </a:r>
          </a:p>
        </p:txBody>
      </p:sp>
      <p:sp>
        <p:nvSpPr>
          <p:cNvPr id="5" name="Foliennummernplatzhalter 4">
            <a:extLst>
              <a:ext uri="{FF2B5EF4-FFF2-40B4-BE49-F238E27FC236}">
                <a16:creationId xmlns:a16="http://schemas.microsoft.com/office/drawing/2014/main" id="{DBB5FEF5-4498-490F-BE5D-C37143E8361A}"/>
              </a:ext>
            </a:extLst>
          </p:cNvPr>
          <p:cNvSpPr>
            <a:spLocks noGrp="1"/>
          </p:cNvSpPr>
          <p:nvPr>
            <p:ph type="sldNum" sz="quarter" idx="12"/>
          </p:nvPr>
        </p:nvSpPr>
        <p:spPr/>
        <p:txBody>
          <a:bodyPr/>
          <a:lstStyle/>
          <a:p>
            <a:fld id="{67DE59EB-AC61-4D10-8801-60733011B4E4}" type="slidenum">
              <a:rPr lang="de-CH" smtClean="0"/>
              <a:t>6</a:t>
            </a:fld>
            <a:endParaRPr lang="de-CH"/>
          </a:p>
        </p:txBody>
      </p:sp>
    </p:spTree>
    <p:extLst>
      <p:ext uri="{BB962C8B-B14F-4D97-AF65-F5344CB8AC3E}">
        <p14:creationId xmlns:p14="http://schemas.microsoft.com/office/powerpoint/2010/main" val="3701219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rmAutofit/>
          </a:bodyPr>
          <a:lstStyle/>
          <a:p>
            <a:r>
              <a:rPr lang="de-CH" dirty="0">
                <a:latin typeface="Arial" panose="020B0604020202020204" pitchFamily="34" charset="0"/>
                <a:cs typeface="Arial" panose="020B0604020202020204" pitchFamily="34" charset="0"/>
              </a:rPr>
              <a:t>Softwarestruktur</a:t>
            </a:r>
          </a:p>
        </p:txBody>
      </p:sp>
      <p:pic>
        <p:nvPicPr>
          <p:cNvPr id="5" name="Inhaltsplatzhalter 4">
            <a:extLst>
              <a:ext uri="{FF2B5EF4-FFF2-40B4-BE49-F238E27FC236}">
                <a16:creationId xmlns:a16="http://schemas.microsoft.com/office/drawing/2014/main" id="{BE849776-008B-4C9C-B7AF-B4C6CB2B65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98924" y="1872761"/>
            <a:ext cx="6270389" cy="4321987"/>
          </a:xfrm>
        </p:spPr>
      </p:pic>
      <p:sp>
        <p:nvSpPr>
          <p:cNvPr id="3" name="Datumsplatzhalter 2">
            <a:extLst>
              <a:ext uri="{FF2B5EF4-FFF2-40B4-BE49-F238E27FC236}">
                <a16:creationId xmlns:a16="http://schemas.microsoft.com/office/drawing/2014/main" id="{346A7BB0-DE88-49D7-851E-097C83BF3BCA}"/>
              </a:ext>
            </a:extLst>
          </p:cNvPr>
          <p:cNvSpPr>
            <a:spLocks noGrp="1"/>
          </p:cNvSpPr>
          <p:nvPr>
            <p:ph type="dt" sz="half" idx="10"/>
          </p:nvPr>
        </p:nvSpPr>
        <p:spPr/>
        <p:txBody>
          <a:bodyPr/>
          <a:lstStyle/>
          <a:p>
            <a:r>
              <a:rPr lang="de-CH"/>
              <a:t>11.04.2019</a:t>
            </a:r>
          </a:p>
        </p:txBody>
      </p:sp>
      <p:sp>
        <p:nvSpPr>
          <p:cNvPr id="4" name="Fußzeilenplatzhalter 3">
            <a:extLst>
              <a:ext uri="{FF2B5EF4-FFF2-40B4-BE49-F238E27FC236}">
                <a16:creationId xmlns:a16="http://schemas.microsoft.com/office/drawing/2014/main" id="{81ABF27F-FDE4-4DE3-BC0A-24E3D747A4DA}"/>
              </a:ext>
            </a:extLst>
          </p:cNvPr>
          <p:cNvSpPr>
            <a:spLocks noGrp="1"/>
          </p:cNvSpPr>
          <p:nvPr>
            <p:ph type="ftr" sz="quarter" idx="11"/>
          </p:nvPr>
        </p:nvSpPr>
        <p:spPr/>
        <p:txBody>
          <a:bodyPr/>
          <a:lstStyle/>
          <a:p>
            <a:r>
              <a:rPr lang="de-CH"/>
              <a:t>Gruppe 1</a:t>
            </a:r>
          </a:p>
        </p:txBody>
      </p:sp>
      <p:sp>
        <p:nvSpPr>
          <p:cNvPr id="6" name="Foliennummernplatzhalter 5">
            <a:extLst>
              <a:ext uri="{FF2B5EF4-FFF2-40B4-BE49-F238E27FC236}">
                <a16:creationId xmlns:a16="http://schemas.microsoft.com/office/drawing/2014/main" id="{6330A05C-1A58-4908-827F-FA2A97696E5C}"/>
              </a:ext>
            </a:extLst>
          </p:cNvPr>
          <p:cNvSpPr>
            <a:spLocks noGrp="1"/>
          </p:cNvSpPr>
          <p:nvPr>
            <p:ph type="sldNum" sz="quarter" idx="12"/>
          </p:nvPr>
        </p:nvSpPr>
        <p:spPr/>
        <p:txBody>
          <a:bodyPr/>
          <a:lstStyle/>
          <a:p>
            <a:fld id="{67DE59EB-AC61-4D10-8801-60733011B4E4}" type="slidenum">
              <a:rPr lang="de-CH" smtClean="0"/>
              <a:t>7</a:t>
            </a:fld>
            <a:endParaRPr lang="de-CH"/>
          </a:p>
        </p:txBody>
      </p:sp>
    </p:spTree>
    <p:extLst>
      <p:ext uri="{BB962C8B-B14F-4D97-AF65-F5344CB8AC3E}">
        <p14:creationId xmlns:p14="http://schemas.microsoft.com/office/powerpoint/2010/main" val="1553349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Autofit/>
          </a:bodyPr>
          <a:lstStyle/>
          <a:p>
            <a:r>
              <a:rPr lang="de-CH" dirty="0">
                <a:latin typeface="Arial" panose="020B0604020202020204" pitchFamily="34" charset="0"/>
                <a:cs typeface="Arial" panose="020B0604020202020204" pitchFamily="34" charset="0"/>
              </a:rPr>
              <a:t>Mathematische Anforderungen</a:t>
            </a:r>
          </a:p>
        </p:txBody>
      </p:sp>
      <p:sp>
        <p:nvSpPr>
          <p:cNvPr id="3" name="Inhaltsplatzhalter 2">
            <a:extLst>
              <a:ext uri="{FF2B5EF4-FFF2-40B4-BE49-F238E27FC236}">
                <a16:creationId xmlns:a16="http://schemas.microsoft.com/office/drawing/2014/main" id="{087CF7F0-1F3E-4360-83C5-C43A47374AC5}"/>
              </a:ext>
            </a:extLst>
          </p:cNvPr>
          <p:cNvSpPr>
            <a:spLocks noGrp="1"/>
          </p:cNvSpPr>
          <p:nvPr>
            <p:ph idx="1"/>
          </p:nvPr>
        </p:nvSpPr>
        <p:spPr/>
        <p:txBody>
          <a:bodyPr/>
          <a:lstStyle/>
          <a:p>
            <a:r>
              <a:rPr lang="de-CH" dirty="0"/>
              <a:t>Mit Streuparameter S21 CM/DM äquivalente Schaltungen berechnen</a:t>
            </a:r>
          </a:p>
          <a:p>
            <a:r>
              <a:rPr lang="de-CH" dirty="0"/>
              <a:t>Berechnungen (Model) erweiterbar programmieren</a:t>
            </a:r>
          </a:p>
          <a:p>
            <a:r>
              <a:rPr lang="de-CH" dirty="0"/>
              <a:t>Berechnungen in Threads ausführen um «Lags» zu verhindern</a:t>
            </a:r>
          </a:p>
          <a:p>
            <a:pPr marL="0" indent="0">
              <a:spcAft>
                <a:spcPts val="600"/>
              </a:spcAft>
              <a:buClr>
                <a:srgbClr val="007CAA"/>
              </a:buClr>
              <a:buSzPct val="100000"/>
              <a:buNone/>
            </a:pPr>
            <a:endParaRPr lang="de-CH" dirty="0"/>
          </a:p>
          <a:p>
            <a:pPr marL="0" indent="0">
              <a:buNone/>
            </a:pPr>
            <a:endParaRPr lang="de-CH" dirty="0"/>
          </a:p>
        </p:txBody>
      </p:sp>
      <p:sp>
        <p:nvSpPr>
          <p:cNvPr id="4" name="Datumsplatzhalter 3">
            <a:extLst>
              <a:ext uri="{FF2B5EF4-FFF2-40B4-BE49-F238E27FC236}">
                <a16:creationId xmlns:a16="http://schemas.microsoft.com/office/drawing/2014/main" id="{B44C65DC-0B7F-4804-A5DF-1C2F9AB84B15}"/>
              </a:ext>
            </a:extLst>
          </p:cNvPr>
          <p:cNvSpPr>
            <a:spLocks noGrp="1"/>
          </p:cNvSpPr>
          <p:nvPr>
            <p:ph type="dt" sz="half" idx="10"/>
          </p:nvPr>
        </p:nvSpPr>
        <p:spPr/>
        <p:txBody>
          <a:bodyPr/>
          <a:lstStyle/>
          <a:p>
            <a:r>
              <a:rPr lang="de-CH"/>
              <a:t>11.04.2019</a:t>
            </a:r>
          </a:p>
        </p:txBody>
      </p:sp>
      <p:sp>
        <p:nvSpPr>
          <p:cNvPr id="5" name="Fußzeilenplatzhalter 4">
            <a:extLst>
              <a:ext uri="{FF2B5EF4-FFF2-40B4-BE49-F238E27FC236}">
                <a16:creationId xmlns:a16="http://schemas.microsoft.com/office/drawing/2014/main" id="{82869943-9A05-4640-9475-7A53E84C3507}"/>
              </a:ext>
            </a:extLst>
          </p:cNvPr>
          <p:cNvSpPr>
            <a:spLocks noGrp="1"/>
          </p:cNvSpPr>
          <p:nvPr>
            <p:ph type="ftr" sz="quarter" idx="11"/>
          </p:nvPr>
        </p:nvSpPr>
        <p:spPr/>
        <p:txBody>
          <a:bodyPr/>
          <a:lstStyle/>
          <a:p>
            <a:r>
              <a:rPr lang="de-CH"/>
              <a:t>Gruppe 1</a:t>
            </a:r>
          </a:p>
        </p:txBody>
      </p:sp>
      <p:sp>
        <p:nvSpPr>
          <p:cNvPr id="6" name="Foliennummernplatzhalter 5">
            <a:extLst>
              <a:ext uri="{FF2B5EF4-FFF2-40B4-BE49-F238E27FC236}">
                <a16:creationId xmlns:a16="http://schemas.microsoft.com/office/drawing/2014/main" id="{FAEF8CB2-A81F-4F40-B2C9-163B7D7473BB}"/>
              </a:ext>
            </a:extLst>
          </p:cNvPr>
          <p:cNvSpPr>
            <a:spLocks noGrp="1"/>
          </p:cNvSpPr>
          <p:nvPr>
            <p:ph type="sldNum" sz="quarter" idx="12"/>
          </p:nvPr>
        </p:nvSpPr>
        <p:spPr/>
        <p:txBody>
          <a:bodyPr/>
          <a:lstStyle/>
          <a:p>
            <a:fld id="{67DE59EB-AC61-4D10-8801-60733011B4E4}" type="slidenum">
              <a:rPr lang="de-CH" smtClean="0"/>
              <a:t>8</a:t>
            </a:fld>
            <a:endParaRPr lang="de-CH"/>
          </a:p>
        </p:txBody>
      </p:sp>
    </p:spTree>
    <p:extLst>
      <p:ext uri="{BB962C8B-B14F-4D97-AF65-F5344CB8AC3E}">
        <p14:creationId xmlns:p14="http://schemas.microsoft.com/office/powerpoint/2010/main" val="2546100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Autofit/>
          </a:bodyPr>
          <a:lstStyle/>
          <a:p>
            <a:r>
              <a:rPr lang="de-CH" dirty="0">
                <a:latin typeface="Arial" panose="020B0604020202020204" pitchFamily="34" charset="0"/>
                <a:cs typeface="Arial" panose="020B0604020202020204" pitchFamily="34" charset="0"/>
              </a:rPr>
              <a:t>Parametereingabe</a:t>
            </a:r>
          </a:p>
        </p:txBody>
      </p:sp>
      <p:sp>
        <p:nvSpPr>
          <p:cNvPr id="3" name="Inhaltsplatzhalter 2">
            <a:extLst>
              <a:ext uri="{FF2B5EF4-FFF2-40B4-BE49-F238E27FC236}">
                <a16:creationId xmlns:a16="http://schemas.microsoft.com/office/drawing/2014/main" id="{087CF7F0-1F3E-4360-83C5-C43A47374AC5}"/>
              </a:ext>
            </a:extLst>
          </p:cNvPr>
          <p:cNvSpPr>
            <a:spLocks noGrp="1"/>
          </p:cNvSpPr>
          <p:nvPr>
            <p:ph idx="1"/>
          </p:nvPr>
        </p:nvSpPr>
        <p:spPr/>
        <p:txBody>
          <a:bodyPr/>
          <a:lstStyle/>
          <a:p>
            <a:pPr marL="0" indent="0">
              <a:spcAft>
                <a:spcPts val="600"/>
              </a:spcAft>
              <a:buClr>
                <a:srgbClr val="007CAA"/>
              </a:buClr>
              <a:buSzPct val="100000"/>
              <a:buNone/>
            </a:pPr>
            <a:endParaRPr lang="de-CH" dirty="0"/>
          </a:p>
          <a:p>
            <a:pPr marL="0" indent="0">
              <a:buNone/>
            </a:pPr>
            <a:endParaRPr lang="de-CH" dirty="0"/>
          </a:p>
        </p:txBody>
      </p:sp>
      <p:pic>
        <p:nvPicPr>
          <p:cNvPr id="5" name="Grafik 4">
            <a:extLst>
              <a:ext uri="{FF2B5EF4-FFF2-40B4-BE49-F238E27FC236}">
                <a16:creationId xmlns:a16="http://schemas.microsoft.com/office/drawing/2014/main" id="{3CA4D3E8-BC23-451D-85B5-642907644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1183" y="2181572"/>
            <a:ext cx="7729634" cy="3634768"/>
          </a:xfrm>
          <a:prstGeom prst="rect">
            <a:avLst/>
          </a:prstGeom>
        </p:spPr>
      </p:pic>
      <p:sp>
        <p:nvSpPr>
          <p:cNvPr id="4" name="Datumsplatzhalter 3">
            <a:extLst>
              <a:ext uri="{FF2B5EF4-FFF2-40B4-BE49-F238E27FC236}">
                <a16:creationId xmlns:a16="http://schemas.microsoft.com/office/drawing/2014/main" id="{D9CB5B6E-8221-4F04-9C14-345EE107D095}"/>
              </a:ext>
            </a:extLst>
          </p:cNvPr>
          <p:cNvSpPr>
            <a:spLocks noGrp="1"/>
          </p:cNvSpPr>
          <p:nvPr>
            <p:ph type="dt" sz="half" idx="10"/>
          </p:nvPr>
        </p:nvSpPr>
        <p:spPr/>
        <p:txBody>
          <a:bodyPr/>
          <a:lstStyle/>
          <a:p>
            <a:r>
              <a:rPr lang="de-CH"/>
              <a:t>11.04.2019</a:t>
            </a:r>
          </a:p>
        </p:txBody>
      </p:sp>
      <p:sp>
        <p:nvSpPr>
          <p:cNvPr id="6" name="Fußzeilenplatzhalter 5">
            <a:extLst>
              <a:ext uri="{FF2B5EF4-FFF2-40B4-BE49-F238E27FC236}">
                <a16:creationId xmlns:a16="http://schemas.microsoft.com/office/drawing/2014/main" id="{C64BA861-A233-4070-BF97-DBD6F06EC420}"/>
              </a:ext>
            </a:extLst>
          </p:cNvPr>
          <p:cNvSpPr>
            <a:spLocks noGrp="1"/>
          </p:cNvSpPr>
          <p:nvPr>
            <p:ph type="ftr" sz="quarter" idx="11"/>
          </p:nvPr>
        </p:nvSpPr>
        <p:spPr/>
        <p:txBody>
          <a:bodyPr/>
          <a:lstStyle/>
          <a:p>
            <a:r>
              <a:rPr lang="de-CH"/>
              <a:t>Gruppe 1</a:t>
            </a:r>
          </a:p>
        </p:txBody>
      </p:sp>
      <p:sp>
        <p:nvSpPr>
          <p:cNvPr id="7" name="Foliennummernplatzhalter 6">
            <a:extLst>
              <a:ext uri="{FF2B5EF4-FFF2-40B4-BE49-F238E27FC236}">
                <a16:creationId xmlns:a16="http://schemas.microsoft.com/office/drawing/2014/main" id="{D205FD8F-2B03-4C16-AE7E-FB05718F245F}"/>
              </a:ext>
            </a:extLst>
          </p:cNvPr>
          <p:cNvSpPr>
            <a:spLocks noGrp="1"/>
          </p:cNvSpPr>
          <p:nvPr>
            <p:ph type="sldNum" sz="quarter" idx="12"/>
          </p:nvPr>
        </p:nvSpPr>
        <p:spPr/>
        <p:txBody>
          <a:bodyPr/>
          <a:lstStyle/>
          <a:p>
            <a:fld id="{67DE59EB-AC61-4D10-8801-60733011B4E4}" type="slidenum">
              <a:rPr lang="de-CH" smtClean="0"/>
              <a:t>9</a:t>
            </a:fld>
            <a:endParaRPr lang="de-CH"/>
          </a:p>
        </p:txBody>
      </p:sp>
    </p:spTree>
    <p:extLst>
      <p:ext uri="{BB962C8B-B14F-4D97-AF65-F5344CB8AC3E}">
        <p14:creationId xmlns:p14="http://schemas.microsoft.com/office/powerpoint/2010/main" val="126549446"/>
      </p:ext>
    </p:extLst>
  </p:cSld>
  <p:clrMapOvr>
    <a:masterClrMapping/>
  </p:clrMapOvr>
</p:sld>
</file>

<file path=ppt/theme/theme1.xml><?xml version="1.0" encoding="utf-8"?>
<a:theme xmlns:a="http://schemas.openxmlformats.org/drawingml/2006/main" name="Rückblick">
  <a:themeElements>
    <a:clrScheme name="Rückblick">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TM02900769[[fn=Rückblick]]</Template>
  <TotalTime>0</TotalTime>
  <Words>466</Words>
  <Application>Microsoft Macintosh PowerPoint</Application>
  <PresentationFormat>Breitbild</PresentationFormat>
  <Paragraphs>109</Paragraphs>
  <Slides>14</Slides>
  <Notes>13</Notes>
  <HiddenSlides>1</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14</vt:i4>
      </vt:variant>
    </vt:vector>
  </HeadingPairs>
  <TitlesOfParts>
    <vt:vector size="18" baseType="lpstr">
      <vt:lpstr>Arial</vt:lpstr>
      <vt:lpstr>Calibri</vt:lpstr>
      <vt:lpstr>Calibri Light</vt:lpstr>
      <vt:lpstr>Rückblick</vt:lpstr>
      <vt:lpstr>Zwischenpräsentation Gruppe 1</vt:lpstr>
      <vt:lpstr>Ablauf</vt:lpstr>
      <vt:lpstr>Einleitung</vt:lpstr>
      <vt:lpstr>Teamaufbau</vt:lpstr>
      <vt:lpstr>PowerPoint-Präsentation</vt:lpstr>
      <vt:lpstr>Softwarekonzept</vt:lpstr>
      <vt:lpstr>Softwarestruktur</vt:lpstr>
      <vt:lpstr>Mathematische Anforderungen</vt:lpstr>
      <vt:lpstr>Parametereingabe</vt:lpstr>
      <vt:lpstr>Ploten der Berechnungen</vt:lpstr>
      <vt:lpstr>Speicherverwaltung</vt:lpstr>
      <vt:lpstr>Bedienungshilfe</vt:lpstr>
      <vt:lpstr>Testkonzept</vt:lpstr>
      <vt:lpstr>Fragen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Zwischenpräsentation Projekt 2</dc:title>
  <dc:creator>Simon Rohrer</dc:creator>
  <cp:lastModifiedBy>Niklaus Schwegler</cp:lastModifiedBy>
  <cp:revision>30</cp:revision>
  <dcterms:created xsi:type="dcterms:W3CDTF">2019-04-03T17:54:10Z</dcterms:created>
  <dcterms:modified xsi:type="dcterms:W3CDTF">2019-04-10T16:55:16Z</dcterms:modified>
</cp:coreProperties>
</file>