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14"/>
    <a:srgbClr val="F7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400" autoAdjust="0"/>
  </p:normalViewPr>
  <p:slideViewPr>
    <p:cSldViewPr snapToGrid="0">
      <p:cViewPr varScale="1">
        <p:scale>
          <a:sx n="63" d="100"/>
          <a:sy n="63" d="100"/>
        </p:scale>
        <p:origin x="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E170A-DC3C-48BE-8A46-34CCFD561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C936E9-A044-48C2-9B45-08A78707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73723-86ED-4E38-BC9B-001E7B60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B005A-4503-4199-93B0-19BD6DDC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39C3C-BE41-4D1A-81AA-31D8828A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8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7C53A-C289-4D18-B808-789C7A9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1AA63D-8317-4475-BD58-C5E6C9CD9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A6149-DA37-456C-9AC6-A35CAE62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1E7BB-F8DD-4E7B-8A7F-1F654E0B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74BA2-48C4-4055-A057-57E215DE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00CB30-98AD-460B-8BAE-3FAA681F8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2EC18-E5EA-460D-B8C8-6A1CE293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CD4E0-919D-481A-9365-AD43E063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E8A49-E0C1-43B0-AF8F-7AFC1075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62B87-38AF-4F32-8653-C5EE916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4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40A2F-8AAC-49D4-B88B-3BC311FC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9F057-31EC-469F-9574-66FE9765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2CD7-8582-45C6-B8F3-27C26956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E90C30-E884-46FB-AA43-84A682A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01D2C-22E5-46B2-93FA-FABFAFE1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699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0A374-E657-4962-9DCC-E0C20DD4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E4CD3B-3251-4D80-BEE3-AEC5ADED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954E9-0F0B-4409-B35B-EA94EAE5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9F68D8-E897-4251-AAC8-3A73AB29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5227B-DB94-4480-A986-1877880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4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D231B-6BDD-48E3-A9C4-0D6BC04F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91F02-BB0F-4A6F-AC5A-2F5A3AD6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289A09-5575-464B-9336-C7DB25C49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8E99F-0D6D-47ED-B255-C8107CFF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5E40EC-CFC9-460A-A806-0A80140C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74F76-AA55-4057-895E-BF89C90F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76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DE50E-F252-4850-84D1-4B2196E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979334-B1CA-4957-A0E3-F8B7BB28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E92BB-AB17-4808-A139-725A174EB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C7C98B-56CA-4EBC-BFD2-CF9A34AF0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5607F5-8E32-4FB4-8DBF-517BCCFF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83E4A7-57D0-4C12-8FEA-5A4012D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EEDD16-264E-4ABC-B437-9029ACA1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22DFEB-1B29-46D4-9722-E008A5C7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18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347A0-01AD-42ED-8CA0-E78981D0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AEC5DF-674D-4B0B-AA0E-9CE0E4DB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BA630B-69CC-42D8-A5D5-B1654AA1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A1979D-2590-4E0F-8285-37EB03E9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0B988A-69F0-4E6B-904C-5A540416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B9BF7-A8E1-44EF-967A-F99F7565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8E911C-FC8A-46E0-AA58-79E39E0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1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00678-D5B9-4578-A3FD-5B1BFB5B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50DB3-E28B-45F9-A1CC-614ADD6C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C846A-A572-4B1E-9950-3E1004DC1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623AF-F733-4F75-9126-D5B3ED11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8A628-2D85-4B46-A3DB-0BF8AC2A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65D7C8-88C0-4393-BFC8-F9B938E3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6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3295F-0804-4295-AB08-405922F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EBA132-C809-4DED-8A02-911390A35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7D482B-5E38-4CF2-AC6A-C92B1896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1B9D3-2668-43F8-A011-9C2A0B4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43B11-7EFF-42A8-9429-A432FAC0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F2E5E-D0AB-48F5-9FA2-FC583E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58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EEDD14"/>
            </a:gs>
            <a:gs pos="16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99BC22-43A1-4CA0-A454-22C3253F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419FC4-9246-42BE-ACED-7D3E7BBE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E8010-1518-40CF-A3C8-2A24F53BF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9A818-FCE2-458C-B4A7-8BA74712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222AA-02D7-4DAC-A815-0DFDD9D74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5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4588-8208-4B6D-8FA7-43DA2196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43480"/>
            <a:ext cx="12192000" cy="1971040"/>
          </a:xfrm>
        </p:spPr>
        <p:txBody>
          <a:bodyPr>
            <a:normAutofit/>
          </a:bodyPr>
          <a:lstStyle/>
          <a:p>
            <a:r>
              <a:rPr lang="de-CH" i="1" u="sng" dirty="0">
                <a:latin typeface="Arial" panose="020B0604020202020204" pitchFamily="34" charset="0"/>
                <a:cs typeface="Arial" panose="020B0604020202020204" pitchFamily="34" charset="0"/>
              </a:rPr>
              <a:t>Zwischenpräsentation </a:t>
            </a:r>
            <a:br>
              <a:rPr lang="de-CH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i="1" u="sng" dirty="0">
                <a:latin typeface="Arial" panose="020B0604020202020204" pitchFamily="34" charset="0"/>
                <a:cs typeface="Arial" panose="020B0604020202020204" pitchFamily="34" charset="0"/>
              </a:rPr>
              <a:t>Projekt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E2AD0C-3432-45AB-BE6E-5B6F67BD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-22890"/>
            <a:ext cx="2722880" cy="19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sz="6000" dirty="0">
                <a:latin typeface="Arial" panose="020B0604020202020204" pitchFamily="34" charset="0"/>
                <a:cs typeface="Arial" panose="020B0604020202020204" pitchFamily="34" charset="0"/>
              </a:rPr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4400" dirty="0"/>
              <a:t>Einleitung </a:t>
            </a:r>
          </a:p>
          <a:p>
            <a:r>
              <a:rPr lang="de-CH" sz="4400" dirty="0"/>
              <a:t>Organisation</a:t>
            </a:r>
          </a:p>
          <a:p>
            <a:r>
              <a:rPr lang="de-CH" sz="4400" dirty="0"/>
              <a:t>Softwarekonzept</a:t>
            </a:r>
          </a:p>
          <a:p>
            <a:r>
              <a:rPr lang="de-CH" sz="4400" dirty="0"/>
              <a:t>Schluss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83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EF71-540A-4E4C-8752-923505AF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4CB07-0B9C-414C-A43C-32452F80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Teamaufteilung</a:t>
            </a:r>
          </a:p>
          <a:p>
            <a:pPr marL="0" indent="0">
              <a:buNone/>
            </a:pPr>
            <a:r>
              <a:rPr lang="de-CH" dirty="0"/>
              <a:t>Organisation der Teamarbeit</a:t>
            </a:r>
          </a:p>
          <a:p>
            <a:pPr marL="0" indent="0">
              <a:buNone/>
            </a:pPr>
            <a:r>
              <a:rPr lang="de-CH" dirty="0"/>
              <a:t>Terminplan (Meilensteine)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062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6382B-B054-4565-9970-6932A31F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C0260-5AB0-4F5A-BA3A-8B2E4B62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187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E9AF3-06BD-4DB5-83D8-A9B9B253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F12CA-C715-4DE7-A2E5-236685DD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Vorstellung des Konzepts</a:t>
            </a:r>
          </a:p>
          <a:p>
            <a:r>
              <a:rPr lang="de-CH" dirty="0"/>
              <a:t>Funktionen der Software</a:t>
            </a:r>
          </a:p>
          <a:p>
            <a:r>
              <a:rPr lang="de-CH" dirty="0"/>
              <a:t>Der aktuelle Stand (GUI zeigen)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55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86811-7AA7-4857-9D92-AEB6DB8C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Elektrotechnik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CD327-018D-4C6E-911B-FEEFD441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 die Grundschaltung eingehen</a:t>
            </a:r>
          </a:p>
          <a:p>
            <a:r>
              <a:rPr lang="de-CH" dirty="0"/>
              <a:t>Die Schwierigkeiten </a:t>
            </a:r>
            <a:r>
              <a:rPr lang="de-CH"/>
              <a:t>der Aufgabe</a:t>
            </a:r>
            <a:endParaRPr lang="de-CH" dirty="0"/>
          </a:p>
          <a:p>
            <a:r>
              <a:rPr lang="de-CH" dirty="0"/>
              <a:t>Bisherige Berechnungen vorstellen</a:t>
            </a:r>
          </a:p>
        </p:txBody>
      </p:sp>
    </p:spTree>
    <p:extLst>
      <p:ext uri="{BB962C8B-B14F-4D97-AF65-F5344CB8AC3E}">
        <p14:creationId xmlns:p14="http://schemas.microsoft.com/office/powerpoint/2010/main" val="343043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DB5F-B964-4458-8E0B-B425EEE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74DC3-9369-48A7-BAFF-3EC784E8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69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Zwischenpräsentation  Projekt 2</vt:lpstr>
      <vt:lpstr>Ablauf</vt:lpstr>
      <vt:lpstr>Organisation</vt:lpstr>
      <vt:lpstr>PowerPoint-Präsentation</vt:lpstr>
      <vt:lpstr>Software</vt:lpstr>
      <vt:lpstr>Elektrotechnik</vt:lpstr>
      <vt:lpstr>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 Projekt 2</dc:title>
  <dc:creator>Simon Rohrer</dc:creator>
  <cp:lastModifiedBy>Simon Rohrer</cp:lastModifiedBy>
  <cp:revision>9</cp:revision>
  <dcterms:created xsi:type="dcterms:W3CDTF">2019-04-03T17:54:10Z</dcterms:created>
  <dcterms:modified xsi:type="dcterms:W3CDTF">2019-04-06T09:11:23Z</dcterms:modified>
</cp:coreProperties>
</file>