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16"/>
  </p:notesMasterIdLst>
  <p:sldIdLst>
    <p:sldId id="256" r:id="rId2"/>
    <p:sldId id="257" r:id="rId3"/>
    <p:sldId id="266" r:id="rId4"/>
    <p:sldId id="275" r:id="rId5"/>
    <p:sldId id="263" r:id="rId6"/>
    <p:sldId id="273" r:id="rId7"/>
    <p:sldId id="267" r:id="rId8"/>
    <p:sldId id="268" r:id="rId9"/>
    <p:sldId id="269" r:id="rId10"/>
    <p:sldId id="270" r:id="rId11"/>
    <p:sldId id="271" r:id="rId12"/>
    <p:sldId id="272" r:id="rId13"/>
    <p:sldId id="274"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DD14"/>
    <a:srgbClr val="F7E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8C6701-6061-CB44-932D-F148420474DD}" v="5" dt="2019-04-11T09:03:22.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84480" autoAdjust="0"/>
  </p:normalViewPr>
  <p:slideViewPr>
    <p:cSldViewPr snapToGrid="0">
      <p:cViewPr varScale="1">
        <p:scale>
          <a:sx n="90" d="100"/>
          <a:sy n="90" d="100"/>
        </p:scale>
        <p:origin x="2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laus Schwegler" userId="e770999b6604146b" providerId="LiveId" clId="{A28C6701-6061-CB44-932D-F148420474DD}"/>
    <pc:docChg chg="custSel modSld">
      <pc:chgData name="Niklaus Schwegler" userId="e770999b6604146b" providerId="LiveId" clId="{A28C6701-6061-CB44-932D-F148420474DD}" dt="2019-04-11T09:05:42.533" v="32" actId="478"/>
      <pc:docMkLst>
        <pc:docMk/>
      </pc:docMkLst>
      <pc:sldChg chg="addSp modSp">
        <pc:chgData name="Niklaus Schwegler" userId="e770999b6604146b" providerId="LiveId" clId="{A28C6701-6061-CB44-932D-F148420474DD}" dt="2019-04-11T09:00:38.412" v="14" actId="1076"/>
        <pc:sldMkLst>
          <pc:docMk/>
          <pc:sldMk cId="303402650" sldId="256"/>
        </pc:sldMkLst>
        <pc:picChg chg="add mod">
          <ac:chgData name="Niklaus Schwegler" userId="e770999b6604146b" providerId="LiveId" clId="{A28C6701-6061-CB44-932D-F148420474DD}" dt="2019-04-11T08:58:58.454" v="9" actId="1076"/>
          <ac:picMkLst>
            <pc:docMk/>
            <pc:sldMk cId="303402650" sldId="256"/>
            <ac:picMk id="4" creationId="{1EEFF681-2EFD-8947-823B-3F3078047811}"/>
          </ac:picMkLst>
        </pc:picChg>
        <pc:picChg chg="mod">
          <ac:chgData name="Niklaus Schwegler" userId="e770999b6604146b" providerId="LiveId" clId="{A28C6701-6061-CB44-932D-F148420474DD}" dt="2019-04-11T09:00:38.412" v="14" actId="1076"/>
          <ac:picMkLst>
            <pc:docMk/>
            <pc:sldMk cId="303402650" sldId="256"/>
            <ac:picMk id="5" creationId="{CA7C0E0E-F9B8-43E8-A022-087C27AEBA3E}"/>
          </ac:picMkLst>
        </pc:picChg>
        <pc:picChg chg="add mod">
          <ac:chgData name="Niklaus Schwegler" userId="e770999b6604146b" providerId="LiveId" clId="{A28C6701-6061-CB44-932D-F148420474DD}" dt="2019-04-11T09:00:30.386" v="13" actId="1076"/>
          <ac:picMkLst>
            <pc:docMk/>
            <pc:sldMk cId="303402650" sldId="256"/>
            <ac:picMk id="9" creationId="{C6ABA4CA-93C5-2042-9D27-784C55442B4E}"/>
          </ac:picMkLst>
        </pc:picChg>
      </pc:sldChg>
      <pc:sldChg chg="delSp">
        <pc:chgData name="Niklaus Schwegler" userId="e770999b6604146b" providerId="LiveId" clId="{A28C6701-6061-CB44-932D-F148420474DD}" dt="2019-04-11T09:05:42.533" v="32" actId="478"/>
        <pc:sldMkLst>
          <pc:docMk/>
          <pc:sldMk cId="3919693850" sldId="261"/>
        </pc:sldMkLst>
        <pc:spChg chg="del">
          <ac:chgData name="Niklaus Schwegler" userId="e770999b6604146b" providerId="LiveId" clId="{A28C6701-6061-CB44-932D-F148420474DD}" dt="2019-04-11T09:05:42.533" v="32" actId="478"/>
          <ac:spMkLst>
            <pc:docMk/>
            <pc:sldMk cId="3919693850" sldId="261"/>
            <ac:spMk id="6" creationId="{690A17AA-8380-485F-AD39-D21C570F8400}"/>
          </ac:spMkLst>
        </pc:spChg>
      </pc:sldChg>
      <pc:sldChg chg="addSp modSp">
        <pc:chgData name="Niklaus Schwegler" userId="e770999b6604146b" providerId="LiveId" clId="{A28C6701-6061-CB44-932D-F148420474DD}" dt="2019-04-11T09:03:36.800" v="31" actId="1076"/>
        <pc:sldMkLst>
          <pc:docMk/>
          <pc:sldMk cId="450313879" sldId="266"/>
        </pc:sldMkLst>
        <pc:spChg chg="mod">
          <ac:chgData name="Niklaus Schwegler" userId="e770999b6604146b" providerId="LiveId" clId="{A28C6701-6061-CB44-932D-F148420474DD}" dt="2019-04-11T09:02:27.273" v="22" actId="20577"/>
          <ac:spMkLst>
            <pc:docMk/>
            <pc:sldMk cId="450313879" sldId="266"/>
            <ac:spMk id="3" creationId="{087CF7F0-1F3E-4360-83C5-C43A47374AC5}"/>
          </ac:spMkLst>
        </pc:spChg>
        <pc:picChg chg="add mod">
          <ac:chgData name="Niklaus Schwegler" userId="e770999b6604146b" providerId="LiveId" clId="{A28C6701-6061-CB44-932D-F148420474DD}" dt="2019-04-11T09:03:36.800" v="31" actId="1076"/>
          <ac:picMkLst>
            <pc:docMk/>
            <pc:sldMk cId="450313879" sldId="266"/>
            <ac:picMk id="8" creationId="{A2AC05F8-6111-914C-B000-3A8A3D92C40A}"/>
          </ac:picMkLst>
        </pc:picChg>
        <pc:picChg chg="add mod">
          <ac:chgData name="Niklaus Schwegler" userId="e770999b6604146b" providerId="LiveId" clId="{A28C6701-6061-CB44-932D-F148420474DD}" dt="2019-04-11T09:03:31.026" v="30" actId="1076"/>
          <ac:picMkLst>
            <pc:docMk/>
            <pc:sldMk cId="450313879" sldId="266"/>
            <ac:picMk id="10" creationId="{A28432E3-20E7-CE41-A89F-A350F60B6BEF}"/>
          </ac:picMkLst>
        </pc:picChg>
      </pc:sldChg>
      <pc:sldChg chg="addSp delSp modSp">
        <pc:chgData name="Niklaus Schwegler" userId="e770999b6604146b" providerId="LiveId" clId="{A28C6701-6061-CB44-932D-F148420474DD}" dt="2019-04-10T16:55:13.558" v="7" actId="1076"/>
        <pc:sldMkLst>
          <pc:docMk/>
          <pc:sldMk cId="879266066" sldId="275"/>
        </pc:sldMkLst>
        <pc:spChg chg="add del mod">
          <ac:chgData name="Niklaus Schwegler" userId="e770999b6604146b" providerId="LiveId" clId="{A28C6701-6061-CB44-932D-F148420474DD}" dt="2019-04-10T16:55:00.615" v="1"/>
          <ac:spMkLst>
            <pc:docMk/>
            <pc:sldMk cId="879266066" sldId="275"/>
            <ac:spMk id="7" creationId="{5F7A19AF-A16F-9043-9198-EE068B6D17BF}"/>
          </ac:spMkLst>
        </pc:spChg>
        <pc:picChg chg="del">
          <ac:chgData name="Niklaus Schwegler" userId="e770999b6604146b" providerId="LiveId" clId="{A28C6701-6061-CB44-932D-F148420474DD}" dt="2019-04-10T16:54:54.775" v="0" actId="478"/>
          <ac:picMkLst>
            <pc:docMk/>
            <pc:sldMk cId="879266066" sldId="275"/>
            <ac:picMk id="8" creationId="{E67C6096-93B3-4794-8966-9BFC78DB826F}"/>
          </ac:picMkLst>
        </pc:picChg>
        <pc:picChg chg="add mod">
          <ac:chgData name="Niklaus Schwegler" userId="e770999b6604146b" providerId="LiveId" clId="{A28C6701-6061-CB44-932D-F148420474DD}" dt="2019-04-10T16:55:13.558" v="7" actId="1076"/>
          <ac:picMkLst>
            <pc:docMk/>
            <pc:sldMk cId="879266066" sldId="275"/>
            <ac:picMk id="10" creationId="{4BB0A74E-D4F7-3344-AB8F-3C331743082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31413-5276-453D-800E-EFE8C66251F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de-CH"/>
        </a:p>
      </dgm:t>
    </dgm:pt>
    <dgm:pt modelId="{2AECB3B4-72B7-452D-B8DD-C84063281253}">
      <dgm:prSet phldrT="[Text]" custT="1"/>
      <dgm:spPr/>
      <dgm:t>
        <a:bodyPr/>
        <a:lstStyle/>
        <a:p>
          <a:r>
            <a:rPr lang="de-CH" sz="2000" dirty="0"/>
            <a:t>Kontinuierliche</a:t>
          </a:r>
          <a:br>
            <a:rPr lang="de-CH" sz="2300" dirty="0"/>
          </a:br>
          <a:r>
            <a:rPr lang="de-CH" sz="2000" dirty="0"/>
            <a:t>Tests</a:t>
          </a:r>
        </a:p>
      </dgm:t>
    </dgm:pt>
    <dgm:pt modelId="{BA164270-2624-48D9-B095-65FD23650424}" type="parTrans" cxnId="{5B259375-DA65-4444-A57B-193E4B43971A}">
      <dgm:prSet/>
      <dgm:spPr/>
      <dgm:t>
        <a:bodyPr/>
        <a:lstStyle/>
        <a:p>
          <a:endParaRPr lang="de-CH"/>
        </a:p>
      </dgm:t>
    </dgm:pt>
    <dgm:pt modelId="{7ED50094-743B-4A0B-A98F-7C822468E6DE}" type="sibTrans" cxnId="{5B259375-DA65-4444-A57B-193E4B43971A}">
      <dgm:prSet/>
      <dgm:spPr/>
      <dgm:t>
        <a:bodyPr/>
        <a:lstStyle/>
        <a:p>
          <a:endParaRPr lang="de-CH"/>
        </a:p>
      </dgm:t>
    </dgm:pt>
    <dgm:pt modelId="{095D9B6B-8D64-44E3-82BD-4CBB20597E5F}">
      <dgm:prSet phldrT="[Text]" custT="1"/>
      <dgm:spPr/>
      <dgm:t>
        <a:bodyPr/>
        <a:lstStyle/>
        <a:p>
          <a:r>
            <a:rPr lang="de-CH" sz="2000"/>
            <a:t>Interne</a:t>
          </a:r>
          <a:br>
            <a:rPr lang="de-CH" sz="2000"/>
          </a:br>
          <a:r>
            <a:rPr lang="de-CH" sz="2000"/>
            <a:t>Tests</a:t>
          </a:r>
        </a:p>
      </dgm:t>
    </dgm:pt>
    <dgm:pt modelId="{0087D500-8E69-4E0D-AA78-1F879D3547BB}" type="parTrans" cxnId="{0B8DBF80-6703-472B-B8FE-569CB69EA6DF}">
      <dgm:prSet/>
      <dgm:spPr/>
      <dgm:t>
        <a:bodyPr/>
        <a:lstStyle/>
        <a:p>
          <a:endParaRPr lang="de-CH"/>
        </a:p>
      </dgm:t>
    </dgm:pt>
    <dgm:pt modelId="{8CE4E0E6-7872-4A36-AADA-ADC706A5F269}" type="sibTrans" cxnId="{0B8DBF80-6703-472B-B8FE-569CB69EA6DF}">
      <dgm:prSet/>
      <dgm:spPr/>
      <dgm:t>
        <a:bodyPr/>
        <a:lstStyle/>
        <a:p>
          <a:endParaRPr lang="de-CH"/>
        </a:p>
      </dgm:t>
    </dgm:pt>
    <dgm:pt modelId="{15C353FB-131D-412D-834B-E882533B5FA1}">
      <dgm:prSet phldrT="[Text]" custT="1"/>
      <dgm:spPr/>
      <dgm:t>
        <a:bodyPr/>
        <a:lstStyle/>
        <a:p>
          <a:r>
            <a:rPr lang="de-CH" sz="2000"/>
            <a:t>Abgabe</a:t>
          </a:r>
        </a:p>
      </dgm:t>
    </dgm:pt>
    <dgm:pt modelId="{BCC71947-A694-4B6D-BA70-46B6DFB984D1}" type="parTrans" cxnId="{376A9CD8-ECC4-441E-A9C8-F0C3AEE7CEA7}">
      <dgm:prSet/>
      <dgm:spPr/>
      <dgm:t>
        <a:bodyPr/>
        <a:lstStyle/>
        <a:p>
          <a:endParaRPr lang="de-CH"/>
        </a:p>
      </dgm:t>
    </dgm:pt>
    <dgm:pt modelId="{FAFD71E1-D1FF-4E8F-BD67-C924E2D12B93}" type="sibTrans" cxnId="{376A9CD8-ECC4-441E-A9C8-F0C3AEE7CEA7}">
      <dgm:prSet/>
      <dgm:spPr/>
      <dgm:t>
        <a:bodyPr/>
        <a:lstStyle/>
        <a:p>
          <a:endParaRPr lang="de-CH"/>
        </a:p>
      </dgm:t>
    </dgm:pt>
    <dgm:pt modelId="{D50FCD14-457C-4F95-8ABF-EC3FF469F8C4}">
      <dgm:prSet phldrT="[Text]" custT="1"/>
      <dgm:spPr/>
      <dgm:t>
        <a:bodyPr/>
        <a:lstStyle/>
        <a:p>
          <a:r>
            <a:rPr lang="de-CH" sz="2000"/>
            <a:t>Tests durch</a:t>
          </a:r>
          <a:br>
            <a:rPr lang="de-CH" sz="2000"/>
          </a:br>
          <a:r>
            <a:rPr lang="de-CH" sz="2000"/>
            <a:t>Dritte </a:t>
          </a:r>
        </a:p>
      </dgm:t>
    </dgm:pt>
    <dgm:pt modelId="{03804C86-6C78-4AAA-8DC0-2224FE5BC24D}" type="parTrans" cxnId="{17849ED6-ED2B-41DA-B4B0-01955B95CAC3}">
      <dgm:prSet/>
      <dgm:spPr/>
      <dgm:t>
        <a:bodyPr/>
        <a:lstStyle/>
        <a:p>
          <a:endParaRPr lang="de-CH"/>
        </a:p>
      </dgm:t>
    </dgm:pt>
    <dgm:pt modelId="{9B76530B-407D-43A3-A0C7-95496251E06E}" type="sibTrans" cxnId="{17849ED6-ED2B-41DA-B4B0-01955B95CAC3}">
      <dgm:prSet/>
      <dgm:spPr/>
      <dgm:t>
        <a:bodyPr/>
        <a:lstStyle/>
        <a:p>
          <a:endParaRPr lang="de-CH"/>
        </a:p>
      </dgm:t>
    </dgm:pt>
    <dgm:pt modelId="{0EA3E28C-616F-4793-8C82-DD7DAC438DBE}" type="pres">
      <dgm:prSet presAssocID="{90A31413-5276-453D-800E-EFE8C66251FC}" presName="Name0" presStyleCnt="0">
        <dgm:presLayoutVars>
          <dgm:chMax val="7"/>
          <dgm:chPref val="7"/>
          <dgm:dir/>
          <dgm:animLvl val="lvl"/>
        </dgm:presLayoutVars>
      </dgm:prSet>
      <dgm:spPr/>
    </dgm:pt>
    <dgm:pt modelId="{F51FB66A-6D76-4985-9FAC-B56E7BA1CA40}" type="pres">
      <dgm:prSet presAssocID="{2AECB3B4-72B7-452D-B8DD-C84063281253}" presName="Accent1" presStyleCnt="0"/>
      <dgm:spPr/>
    </dgm:pt>
    <dgm:pt modelId="{5B38B174-1E93-44A9-85CC-AA96A7032567}" type="pres">
      <dgm:prSet presAssocID="{2AECB3B4-72B7-452D-B8DD-C84063281253}" presName="Accent" presStyleLbl="node1" presStyleIdx="0" presStyleCnt="4" custScaleX="143962" custScaleY="98400"/>
      <dgm:spPr>
        <a:solidFill>
          <a:schemeClr val="bg2">
            <a:lumMod val="75000"/>
          </a:schemeClr>
        </a:solidFill>
      </dgm:spPr>
    </dgm:pt>
    <dgm:pt modelId="{083F8748-2809-4D80-91B7-A2E3DABCCF19}" type="pres">
      <dgm:prSet presAssocID="{2AECB3B4-72B7-452D-B8DD-C84063281253}" presName="Parent1" presStyleLbl="revTx" presStyleIdx="0" presStyleCnt="4" custScaleX="167227" custScaleY="152058" custLinFactNeighborX="682" custLinFactNeighborY="-9147">
        <dgm:presLayoutVars>
          <dgm:chMax val="1"/>
          <dgm:chPref val="1"/>
          <dgm:bulletEnabled val="1"/>
        </dgm:presLayoutVars>
      </dgm:prSet>
      <dgm:spPr/>
    </dgm:pt>
    <dgm:pt modelId="{691B61D8-CF09-4BC3-BD03-DA80F1D8CB75}" type="pres">
      <dgm:prSet presAssocID="{095D9B6B-8D64-44E3-82BD-4CBB20597E5F}" presName="Accent2" presStyleCnt="0"/>
      <dgm:spPr/>
    </dgm:pt>
    <dgm:pt modelId="{4343F972-F5E5-4C72-BD74-31A64EE82089}" type="pres">
      <dgm:prSet presAssocID="{095D9B6B-8D64-44E3-82BD-4CBB20597E5F}" presName="Accent" presStyleLbl="node1" presStyleIdx="1" presStyleCnt="4" custScaleY="85239"/>
      <dgm:spPr>
        <a:solidFill>
          <a:schemeClr val="bg2">
            <a:lumMod val="75000"/>
          </a:schemeClr>
        </a:solidFill>
      </dgm:spPr>
    </dgm:pt>
    <dgm:pt modelId="{CE02E26B-995A-4E62-8797-8DC290D32A1A}" type="pres">
      <dgm:prSet presAssocID="{095D9B6B-8D64-44E3-82BD-4CBB20597E5F}" presName="Parent2" presStyleLbl="revTx" presStyleIdx="1" presStyleCnt="4">
        <dgm:presLayoutVars>
          <dgm:chMax val="1"/>
          <dgm:chPref val="1"/>
          <dgm:bulletEnabled val="1"/>
        </dgm:presLayoutVars>
      </dgm:prSet>
      <dgm:spPr/>
    </dgm:pt>
    <dgm:pt modelId="{6912D60C-E465-4741-9CE2-0C7230B22D5E}" type="pres">
      <dgm:prSet presAssocID="{D50FCD14-457C-4F95-8ABF-EC3FF469F8C4}" presName="Accent3" presStyleCnt="0"/>
      <dgm:spPr/>
    </dgm:pt>
    <dgm:pt modelId="{0588B600-3167-4F2D-814C-8A55E868B879}" type="pres">
      <dgm:prSet presAssocID="{D50FCD14-457C-4F95-8ABF-EC3FF469F8C4}" presName="Accent" presStyleLbl="node1" presStyleIdx="2" presStyleCnt="4" custScaleX="105634"/>
      <dgm:spPr>
        <a:solidFill>
          <a:schemeClr val="bg2">
            <a:lumMod val="75000"/>
          </a:schemeClr>
        </a:solidFill>
      </dgm:spPr>
    </dgm:pt>
    <dgm:pt modelId="{6E711016-118F-4BC7-8F65-96AFC2CEF46B}" type="pres">
      <dgm:prSet presAssocID="{D50FCD14-457C-4F95-8ABF-EC3FF469F8C4}" presName="Parent3" presStyleLbl="revTx" presStyleIdx="2" presStyleCnt="4" custScaleX="127679" custScaleY="134534" custLinFactNeighborX="-2728" custLinFactNeighborY="-8183">
        <dgm:presLayoutVars>
          <dgm:chMax val="1"/>
          <dgm:chPref val="1"/>
          <dgm:bulletEnabled val="1"/>
        </dgm:presLayoutVars>
      </dgm:prSet>
      <dgm:spPr/>
    </dgm:pt>
    <dgm:pt modelId="{0074636E-4685-4F2D-88C4-D84FC39676C8}" type="pres">
      <dgm:prSet presAssocID="{15C353FB-131D-412D-834B-E882533B5FA1}" presName="Accent4" presStyleCnt="0"/>
      <dgm:spPr/>
    </dgm:pt>
    <dgm:pt modelId="{02F8A46D-8849-4539-826E-D18F691A85B2}" type="pres">
      <dgm:prSet presAssocID="{15C353FB-131D-412D-834B-E882533B5FA1}" presName="Accent" presStyleLbl="node1" presStyleIdx="3" presStyleCnt="4"/>
      <dgm:spPr>
        <a:solidFill>
          <a:schemeClr val="bg2">
            <a:lumMod val="75000"/>
          </a:schemeClr>
        </a:solidFill>
      </dgm:spPr>
    </dgm:pt>
    <dgm:pt modelId="{62A27E19-74CA-473A-BA78-1AEE28F2209D}" type="pres">
      <dgm:prSet presAssocID="{15C353FB-131D-412D-834B-E882533B5FA1}" presName="Parent4" presStyleLbl="revTx" presStyleIdx="3" presStyleCnt="4">
        <dgm:presLayoutVars>
          <dgm:chMax val="1"/>
          <dgm:chPref val="1"/>
          <dgm:bulletEnabled val="1"/>
        </dgm:presLayoutVars>
      </dgm:prSet>
      <dgm:spPr/>
    </dgm:pt>
  </dgm:ptLst>
  <dgm:cxnLst>
    <dgm:cxn modelId="{3C02E10D-1DB6-4ED7-86B9-B22376588A12}" type="presOf" srcId="{90A31413-5276-453D-800E-EFE8C66251FC}" destId="{0EA3E28C-616F-4793-8C82-DD7DAC438DBE}" srcOrd="0" destOrd="0" presId="urn:microsoft.com/office/officeart/2009/layout/CircleArrowProcess"/>
    <dgm:cxn modelId="{DCCB0549-54A3-4858-9E3E-AEFB3FFC3914}" type="presOf" srcId="{095D9B6B-8D64-44E3-82BD-4CBB20597E5F}" destId="{CE02E26B-995A-4E62-8797-8DC290D32A1A}" srcOrd="0" destOrd="0" presId="urn:microsoft.com/office/officeart/2009/layout/CircleArrowProcess"/>
    <dgm:cxn modelId="{46492A61-5C6E-4BD1-B611-3F0636596429}" type="presOf" srcId="{15C353FB-131D-412D-834B-E882533B5FA1}" destId="{62A27E19-74CA-473A-BA78-1AEE28F2209D}" srcOrd="0" destOrd="0" presId="urn:microsoft.com/office/officeart/2009/layout/CircleArrowProcess"/>
    <dgm:cxn modelId="{CAA5F36B-97F5-41FC-AF72-7A7811DD8881}" type="presOf" srcId="{2AECB3B4-72B7-452D-B8DD-C84063281253}" destId="{083F8748-2809-4D80-91B7-A2E3DABCCF19}" srcOrd="0" destOrd="0" presId="urn:microsoft.com/office/officeart/2009/layout/CircleArrowProcess"/>
    <dgm:cxn modelId="{5B259375-DA65-4444-A57B-193E4B43971A}" srcId="{90A31413-5276-453D-800E-EFE8C66251FC}" destId="{2AECB3B4-72B7-452D-B8DD-C84063281253}" srcOrd="0" destOrd="0" parTransId="{BA164270-2624-48D9-B095-65FD23650424}" sibTransId="{7ED50094-743B-4A0B-A98F-7C822468E6DE}"/>
    <dgm:cxn modelId="{0B8DBF80-6703-472B-B8FE-569CB69EA6DF}" srcId="{90A31413-5276-453D-800E-EFE8C66251FC}" destId="{095D9B6B-8D64-44E3-82BD-4CBB20597E5F}" srcOrd="1" destOrd="0" parTransId="{0087D500-8E69-4E0D-AA78-1F879D3547BB}" sibTransId="{8CE4E0E6-7872-4A36-AADA-ADC706A5F269}"/>
    <dgm:cxn modelId="{89189E82-122D-486B-9648-8F705DF270EF}" type="presOf" srcId="{D50FCD14-457C-4F95-8ABF-EC3FF469F8C4}" destId="{6E711016-118F-4BC7-8F65-96AFC2CEF46B}" srcOrd="0" destOrd="0" presId="urn:microsoft.com/office/officeart/2009/layout/CircleArrowProcess"/>
    <dgm:cxn modelId="{17849ED6-ED2B-41DA-B4B0-01955B95CAC3}" srcId="{90A31413-5276-453D-800E-EFE8C66251FC}" destId="{D50FCD14-457C-4F95-8ABF-EC3FF469F8C4}" srcOrd="2" destOrd="0" parTransId="{03804C86-6C78-4AAA-8DC0-2224FE5BC24D}" sibTransId="{9B76530B-407D-43A3-A0C7-95496251E06E}"/>
    <dgm:cxn modelId="{376A9CD8-ECC4-441E-A9C8-F0C3AEE7CEA7}" srcId="{90A31413-5276-453D-800E-EFE8C66251FC}" destId="{15C353FB-131D-412D-834B-E882533B5FA1}" srcOrd="3" destOrd="0" parTransId="{BCC71947-A694-4B6D-BA70-46B6DFB984D1}" sibTransId="{FAFD71E1-D1FF-4E8F-BD67-C924E2D12B93}"/>
    <dgm:cxn modelId="{43FE0CD5-E2DE-41CC-970A-1DA742AEFF56}" type="presParOf" srcId="{0EA3E28C-616F-4793-8C82-DD7DAC438DBE}" destId="{F51FB66A-6D76-4985-9FAC-B56E7BA1CA40}" srcOrd="0" destOrd="0" presId="urn:microsoft.com/office/officeart/2009/layout/CircleArrowProcess"/>
    <dgm:cxn modelId="{FA924EFD-4CCB-497A-90E0-C2DBD7745096}" type="presParOf" srcId="{F51FB66A-6D76-4985-9FAC-B56E7BA1CA40}" destId="{5B38B174-1E93-44A9-85CC-AA96A7032567}" srcOrd="0" destOrd="0" presId="urn:microsoft.com/office/officeart/2009/layout/CircleArrowProcess"/>
    <dgm:cxn modelId="{079772F5-81AB-4A1F-A547-5C3CD704C913}" type="presParOf" srcId="{0EA3E28C-616F-4793-8C82-DD7DAC438DBE}" destId="{083F8748-2809-4D80-91B7-A2E3DABCCF19}" srcOrd="1" destOrd="0" presId="urn:microsoft.com/office/officeart/2009/layout/CircleArrowProcess"/>
    <dgm:cxn modelId="{287A7F4C-3BD7-4633-A12E-0D4CF66FCBD7}" type="presParOf" srcId="{0EA3E28C-616F-4793-8C82-DD7DAC438DBE}" destId="{691B61D8-CF09-4BC3-BD03-DA80F1D8CB75}" srcOrd="2" destOrd="0" presId="urn:microsoft.com/office/officeart/2009/layout/CircleArrowProcess"/>
    <dgm:cxn modelId="{958E44F8-91CC-48F8-98F0-FE5380AEED38}" type="presParOf" srcId="{691B61D8-CF09-4BC3-BD03-DA80F1D8CB75}" destId="{4343F972-F5E5-4C72-BD74-31A64EE82089}" srcOrd="0" destOrd="0" presId="urn:microsoft.com/office/officeart/2009/layout/CircleArrowProcess"/>
    <dgm:cxn modelId="{4F14F2B6-3FB7-4DC9-9F50-A9E83F12FC64}" type="presParOf" srcId="{0EA3E28C-616F-4793-8C82-DD7DAC438DBE}" destId="{CE02E26B-995A-4E62-8797-8DC290D32A1A}" srcOrd="3" destOrd="0" presId="urn:microsoft.com/office/officeart/2009/layout/CircleArrowProcess"/>
    <dgm:cxn modelId="{2606E9B4-F106-464B-A43C-343B8181BF65}" type="presParOf" srcId="{0EA3E28C-616F-4793-8C82-DD7DAC438DBE}" destId="{6912D60C-E465-4741-9CE2-0C7230B22D5E}" srcOrd="4" destOrd="0" presId="urn:microsoft.com/office/officeart/2009/layout/CircleArrowProcess"/>
    <dgm:cxn modelId="{6985DC2E-3AA1-4438-BBBB-408872FD8941}" type="presParOf" srcId="{6912D60C-E465-4741-9CE2-0C7230B22D5E}" destId="{0588B600-3167-4F2D-814C-8A55E868B879}" srcOrd="0" destOrd="0" presId="urn:microsoft.com/office/officeart/2009/layout/CircleArrowProcess"/>
    <dgm:cxn modelId="{754E53A6-518B-4039-8EC9-282CA9D52506}" type="presParOf" srcId="{0EA3E28C-616F-4793-8C82-DD7DAC438DBE}" destId="{6E711016-118F-4BC7-8F65-96AFC2CEF46B}" srcOrd="5" destOrd="0" presId="urn:microsoft.com/office/officeart/2009/layout/CircleArrowProcess"/>
    <dgm:cxn modelId="{69322D22-DE37-4A56-BC7E-4116CCDE4C5F}" type="presParOf" srcId="{0EA3E28C-616F-4793-8C82-DD7DAC438DBE}" destId="{0074636E-4685-4F2D-88C4-D84FC39676C8}" srcOrd="6" destOrd="0" presId="urn:microsoft.com/office/officeart/2009/layout/CircleArrowProcess"/>
    <dgm:cxn modelId="{0A656438-313D-43A9-AB3D-40167A8633E8}" type="presParOf" srcId="{0074636E-4685-4F2D-88C4-D84FC39676C8}" destId="{02F8A46D-8849-4539-826E-D18F691A85B2}" srcOrd="0" destOrd="0" presId="urn:microsoft.com/office/officeart/2009/layout/CircleArrowProcess"/>
    <dgm:cxn modelId="{DF6733AD-2509-4A09-822D-A00D3A522EDE}" type="presParOf" srcId="{0EA3E28C-616F-4793-8C82-DD7DAC438DBE}" destId="{62A27E19-74CA-473A-BA78-1AEE28F2209D}"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8B174-1E93-44A9-85CC-AA96A7032567}">
      <dsp:nvSpPr>
        <dsp:cNvPr id="0" name=""/>
        <dsp:cNvSpPr/>
      </dsp:nvSpPr>
      <dsp:spPr>
        <a:xfrm>
          <a:off x="2197018" y="6988"/>
          <a:ext cx="2515069" cy="1719259"/>
        </a:xfrm>
        <a:prstGeom prst="circularArrow">
          <a:avLst>
            <a:gd name="adj1" fmla="val 10980"/>
            <a:gd name="adj2" fmla="val 1142322"/>
            <a:gd name="adj3" fmla="val 4500000"/>
            <a:gd name="adj4" fmla="val 108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3F8748-2809-4D80-91B7-A2E3DABCCF19}">
      <dsp:nvSpPr>
        <dsp:cNvPr id="0" name=""/>
        <dsp:cNvSpPr/>
      </dsp:nvSpPr>
      <dsp:spPr>
        <a:xfrm>
          <a:off x="2645688" y="454000"/>
          <a:ext cx="1630372" cy="741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dirty="0"/>
            <a:t>Kontinuierliche</a:t>
          </a:r>
          <a:br>
            <a:rPr lang="de-CH" sz="2300" kern="1200" dirty="0"/>
          </a:br>
          <a:r>
            <a:rPr lang="de-CH" sz="2000" kern="1200" dirty="0"/>
            <a:t>Tests</a:t>
          </a:r>
        </a:p>
      </dsp:txBody>
      <dsp:txXfrm>
        <a:off x="2645688" y="454000"/>
        <a:ext cx="1630372" cy="741164"/>
      </dsp:txXfrm>
    </dsp:sp>
    <dsp:sp modelId="{4343F972-F5E5-4C72-BD74-31A64EE82089}">
      <dsp:nvSpPr>
        <dsp:cNvPr id="0" name=""/>
        <dsp:cNvSpPr/>
      </dsp:nvSpPr>
      <dsp:spPr>
        <a:xfrm>
          <a:off x="2095691" y="1125999"/>
          <a:ext cx="1747037" cy="1489308"/>
        </a:xfrm>
        <a:prstGeom prst="leftCircularArrow">
          <a:avLst>
            <a:gd name="adj1" fmla="val 10980"/>
            <a:gd name="adj2" fmla="val 1142322"/>
            <a:gd name="adj3" fmla="val 6300000"/>
            <a:gd name="adj4" fmla="val 189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02E26B-995A-4E62-8797-8DC290D32A1A}">
      <dsp:nvSpPr>
        <dsp:cNvPr id="0" name=""/>
        <dsp:cNvSpPr/>
      </dsp:nvSpPr>
      <dsp:spPr>
        <a:xfrm>
          <a:off x="2479443" y="1631343"/>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Interne</a:t>
          </a:r>
          <a:br>
            <a:rPr lang="de-CH" sz="2000" kern="1200"/>
          </a:br>
          <a:r>
            <a:rPr lang="de-CH" sz="2000" kern="1200"/>
            <a:t>Tests</a:t>
          </a:r>
        </a:p>
      </dsp:txBody>
      <dsp:txXfrm>
        <a:off x="2479443" y="1631343"/>
        <a:ext cx="974945" cy="487422"/>
      </dsp:txXfrm>
    </dsp:sp>
    <dsp:sp modelId="{0588B600-3167-4F2D-814C-8A55E868B879}">
      <dsp:nvSpPr>
        <dsp:cNvPr id="0" name=""/>
        <dsp:cNvSpPr/>
      </dsp:nvSpPr>
      <dsp:spPr>
        <a:xfrm>
          <a:off x="2531820" y="2004787"/>
          <a:ext cx="1845465" cy="1747215"/>
        </a:xfrm>
        <a:prstGeom prst="circularArrow">
          <a:avLst>
            <a:gd name="adj1" fmla="val 10980"/>
            <a:gd name="adj2" fmla="val 1142322"/>
            <a:gd name="adj3" fmla="val 4500000"/>
            <a:gd name="adj4" fmla="val 13500000"/>
            <a:gd name="adj5" fmla="val 125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11016-118F-4BC7-8F65-96AFC2CEF46B}">
      <dsp:nvSpPr>
        <dsp:cNvPr id="0" name=""/>
        <dsp:cNvSpPr/>
      </dsp:nvSpPr>
      <dsp:spPr>
        <a:xfrm>
          <a:off x="2805228" y="2513182"/>
          <a:ext cx="1244801" cy="655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Tests durch</a:t>
          </a:r>
          <a:br>
            <a:rPr lang="de-CH" sz="2000" kern="1200"/>
          </a:br>
          <a:r>
            <a:rPr lang="de-CH" sz="2000" kern="1200"/>
            <a:t>Dritte </a:t>
          </a:r>
        </a:p>
      </dsp:txBody>
      <dsp:txXfrm>
        <a:off x="2805228" y="2513182"/>
        <a:ext cx="1244801" cy="655749"/>
      </dsp:txXfrm>
    </dsp:sp>
    <dsp:sp modelId="{02F8A46D-8849-4539-826E-D18F691A85B2}">
      <dsp:nvSpPr>
        <dsp:cNvPr id="0" name=""/>
        <dsp:cNvSpPr/>
      </dsp:nvSpPr>
      <dsp:spPr>
        <a:xfrm>
          <a:off x="2220222" y="3124654"/>
          <a:ext cx="1500925" cy="1501650"/>
        </a:xfrm>
        <a:prstGeom prst="blockArc">
          <a:avLst>
            <a:gd name="adj1" fmla="val 0"/>
            <a:gd name="adj2" fmla="val 18900000"/>
            <a:gd name="adj3" fmla="val 1274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27E19-74CA-473A-BA78-1AEE28F2209D}">
      <dsp:nvSpPr>
        <dsp:cNvPr id="0" name=""/>
        <dsp:cNvSpPr/>
      </dsp:nvSpPr>
      <dsp:spPr>
        <a:xfrm>
          <a:off x="2479443" y="3643120"/>
          <a:ext cx="974945" cy="48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CH" sz="2000" kern="1200"/>
            <a:t>Abgabe</a:t>
          </a:r>
        </a:p>
      </dsp:txBody>
      <dsp:txXfrm>
        <a:off x="2479443" y="3643120"/>
        <a:ext cx="974945" cy="48742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AF0A2-73D9-4858-851E-F8063A45314E}" type="datetimeFigureOut">
              <a:rPr lang="de-DE" smtClean="0"/>
              <a:t>11.04.19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246C-16D7-4C3E-9D9F-DF7E50C352C7}" type="slidenum">
              <a:rPr lang="de-DE" smtClean="0"/>
              <a:t>‹Nr.›</a:t>
            </a:fld>
            <a:endParaRPr lang="de-DE"/>
          </a:p>
        </p:txBody>
      </p:sp>
    </p:spTree>
    <p:extLst>
      <p:ext uri="{BB962C8B-B14F-4D97-AF65-F5344CB8AC3E}">
        <p14:creationId xmlns:p14="http://schemas.microsoft.com/office/powerpoint/2010/main" val="346678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1</a:t>
            </a:fld>
            <a:endParaRPr lang="de-DE"/>
          </a:p>
        </p:txBody>
      </p:sp>
    </p:spTree>
    <p:extLst>
      <p:ext uri="{BB962C8B-B14F-4D97-AF65-F5344CB8AC3E}">
        <p14:creationId xmlns:p14="http://schemas.microsoft.com/office/powerpoint/2010/main" val="248171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Damit der Benutzer nicht nach dem </a:t>
            </a:r>
            <a:r>
              <a:rPr lang="de-DE" dirty="0" err="1"/>
              <a:t>Schliessen</a:t>
            </a:r>
            <a:r>
              <a:rPr lang="de-DE" dirty="0"/>
              <a:t> des Programmes den Filter wieder neu eingeben muss. Können die Filter über eine Speicherverwaltung in einem Textfile abgespeichert und auch wieder geladen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11</a:t>
            </a:fld>
            <a:endParaRPr lang="de-DE"/>
          </a:p>
        </p:txBody>
      </p:sp>
    </p:spTree>
    <p:extLst>
      <p:ext uri="{BB962C8B-B14F-4D97-AF65-F5344CB8AC3E}">
        <p14:creationId xmlns:p14="http://schemas.microsoft.com/office/powerpoint/2010/main" val="172572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Um die Bedienung zu vereinfachen sind die CM und DM Ersatzschaltungen im Programm hinterlegt. Der Benutzer kann somit direkt sehen welche parasitären Parameter wo in der Ersatzschaltungen zu finden </a:t>
            </a:r>
            <a:r>
              <a:rPr lang="de-DE"/>
              <a:t>sind,.</a:t>
            </a:r>
          </a:p>
          <a:p>
            <a:endParaRPr lang="de-DE" dirty="0"/>
          </a:p>
          <a:p>
            <a:r>
              <a:rPr lang="de-DE" dirty="0"/>
              <a:t>Jetzt wird Simon euch noch unser Testkonzept vorstellen.</a:t>
            </a:r>
          </a:p>
        </p:txBody>
      </p:sp>
      <p:sp>
        <p:nvSpPr>
          <p:cNvPr id="4" name="Foliennummernplatzhalter 3"/>
          <p:cNvSpPr>
            <a:spLocks noGrp="1"/>
          </p:cNvSpPr>
          <p:nvPr>
            <p:ph type="sldNum" sz="quarter" idx="10"/>
          </p:nvPr>
        </p:nvSpPr>
        <p:spPr/>
        <p:txBody>
          <a:bodyPr/>
          <a:lstStyle/>
          <a:p>
            <a:fld id="{3F29246C-16D7-4C3E-9D9F-DF7E50C352C7}" type="slidenum">
              <a:rPr lang="de-DE" smtClean="0"/>
              <a:t>12</a:t>
            </a:fld>
            <a:endParaRPr lang="de-DE"/>
          </a:p>
        </p:txBody>
      </p:sp>
    </p:spTree>
    <p:extLst>
      <p:ext uri="{BB962C8B-B14F-4D97-AF65-F5344CB8AC3E}">
        <p14:creationId xmlns:p14="http://schemas.microsoft.com/office/powerpoint/2010/main" val="153681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13</a:t>
            </a:fld>
            <a:endParaRPr lang="de-DE"/>
          </a:p>
        </p:txBody>
      </p:sp>
    </p:spTree>
    <p:extLst>
      <p:ext uri="{BB962C8B-B14F-4D97-AF65-F5344CB8AC3E}">
        <p14:creationId xmlns:p14="http://schemas.microsoft.com/office/powerpoint/2010/main" val="236744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Simon</a:t>
            </a:r>
          </a:p>
        </p:txBody>
      </p:sp>
      <p:sp>
        <p:nvSpPr>
          <p:cNvPr id="4" name="Foliennummernplatzhalter 3"/>
          <p:cNvSpPr>
            <a:spLocks noGrp="1"/>
          </p:cNvSpPr>
          <p:nvPr>
            <p:ph type="sldNum" sz="quarter" idx="10"/>
          </p:nvPr>
        </p:nvSpPr>
        <p:spPr/>
        <p:txBody>
          <a:bodyPr/>
          <a:lstStyle/>
          <a:p>
            <a:fld id="{3F29246C-16D7-4C3E-9D9F-DF7E50C352C7}" type="slidenum">
              <a:rPr lang="de-DE" smtClean="0"/>
              <a:t>14</a:t>
            </a:fld>
            <a:endParaRPr lang="de-DE"/>
          </a:p>
        </p:txBody>
      </p:sp>
    </p:spTree>
    <p:extLst>
      <p:ext uri="{BB962C8B-B14F-4D97-AF65-F5344CB8AC3E}">
        <p14:creationId xmlns:p14="http://schemas.microsoft.com/office/powerpoint/2010/main" val="147909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2</a:t>
            </a:fld>
            <a:endParaRPr lang="de-DE"/>
          </a:p>
        </p:txBody>
      </p:sp>
    </p:spTree>
    <p:extLst>
      <p:ext uri="{BB962C8B-B14F-4D97-AF65-F5344CB8AC3E}">
        <p14:creationId xmlns:p14="http://schemas.microsoft.com/office/powerpoint/2010/main" val="3449548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Nik</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3</a:t>
            </a:fld>
            <a:endParaRPr lang="de-DE"/>
          </a:p>
        </p:txBody>
      </p:sp>
    </p:spTree>
    <p:extLst>
      <p:ext uri="{BB962C8B-B14F-4D97-AF65-F5344CB8AC3E}">
        <p14:creationId xmlns:p14="http://schemas.microsoft.com/office/powerpoint/2010/main" val="154800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Nik</a:t>
            </a:r>
          </a:p>
        </p:txBody>
      </p:sp>
      <p:sp>
        <p:nvSpPr>
          <p:cNvPr id="4" name="Foliennummernplatzhalter 3"/>
          <p:cNvSpPr>
            <a:spLocks noGrp="1"/>
          </p:cNvSpPr>
          <p:nvPr>
            <p:ph type="sldNum" sz="quarter" idx="10"/>
          </p:nvPr>
        </p:nvSpPr>
        <p:spPr/>
        <p:txBody>
          <a:bodyPr/>
          <a:lstStyle/>
          <a:p>
            <a:fld id="{3F29246C-16D7-4C3E-9D9F-DF7E50C352C7}" type="slidenum">
              <a:rPr lang="de-DE" smtClean="0"/>
              <a:t>4</a:t>
            </a:fld>
            <a:endParaRPr lang="de-DE"/>
          </a:p>
        </p:txBody>
      </p:sp>
    </p:spTree>
    <p:extLst>
      <p:ext uri="{BB962C8B-B14F-4D97-AF65-F5344CB8AC3E}">
        <p14:creationId xmlns:p14="http://schemas.microsoft.com/office/powerpoint/2010/main" val="162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Jetzt wollen wir euch unser Softwarekonzept vorstellen. Auf diesem Bild seht ihr schonmal der erste grobe Entwurf wie die GUI aufgebaut ist.</a:t>
            </a:r>
          </a:p>
        </p:txBody>
      </p:sp>
      <p:sp>
        <p:nvSpPr>
          <p:cNvPr id="4" name="Foliennummernplatzhalter 3"/>
          <p:cNvSpPr>
            <a:spLocks noGrp="1"/>
          </p:cNvSpPr>
          <p:nvPr>
            <p:ph type="sldNum" sz="quarter" idx="10"/>
          </p:nvPr>
        </p:nvSpPr>
        <p:spPr/>
        <p:txBody>
          <a:bodyPr/>
          <a:lstStyle/>
          <a:p>
            <a:fld id="{3F29246C-16D7-4C3E-9D9F-DF7E50C352C7}" type="slidenum">
              <a:rPr lang="de-DE" smtClean="0"/>
              <a:t>6</a:t>
            </a:fld>
            <a:endParaRPr lang="de-DE"/>
          </a:p>
        </p:txBody>
      </p:sp>
    </p:spTree>
    <p:extLst>
      <p:ext uri="{BB962C8B-B14F-4D97-AF65-F5344CB8AC3E}">
        <p14:creationId xmlns:p14="http://schemas.microsoft.com/office/powerpoint/2010/main" val="3703624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Softwaredahinter wird nach dem MVC </a:t>
            </a:r>
            <a:r>
              <a:rPr lang="de-DE" dirty="0" err="1"/>
              <a:t>framework</a:t>
            </a:r>
            <a:r>
              <a:rPr lang="de-DE" dirty="0"/>
              <a:t>, </a:t>
            </a:r>
            <a:r>
              <a:rPr lang="de-DE" dirty="0" err="1"/>
              <a:t>model</a:t>
            </a:r>
            <a:r>
              <a:rPr lang="de-DE" dirty="0"/>
              <a:t> </a:t>
            </a:r>
            <a:r>
              <a:rPr lang="de-DE" dirty="0" err="1"/>
              <a:t>view</a:t>
            </a:r>
            <a:r>
              <a:rPr lang="de-DE" dirty="0"/>
              <a:t> </a:t>
            </a:r>
            <a:r>
              <a:rPr lang="de-DE" dirty="0" err="1"/>
              <a:t>controller</a:t>
            </a:r>
            <a:r>
              <a:rPr lang="de-DE" dirty="0"/>
              <a:t>, konstruiert. Die Berechnungen, die Steuerung und die Anzeige sind weitestgehend getrennt. Dies hat den Vorteil das die Software einfach erweitert werden kann</a:t>
            </a:r>
          </a:p>
          <a:p>
            <a:endParaRPr lang="de-DE" dirty="0"/>
          </a:p>
        </p:txBody>
      </p:sp>
      <p:sp>
        <p:nvSpPr>
          <p:cNvPr id="4" name="Foliennummernplatzhalter 3"/>
          <p:cNvSpPr>
            <a:spLocks noGrp="1"/>
          </p:cNvSpPr>
          <p:nvPr>
            <p:ph type="sldNum" sz="quarter" idx="10"/>
          </p:nvPr>
        </p:nvSpPr>
        <p:spPr/>
        <p:txBody>
          <a:bodyPr/>
          <a:lstStyle/>
          <a:p>
            <a:fld id="{3F29246C-16D7-4C3E-9D9F-DF7E50C352C7}" type="slidenum">
              <a:rPr lang="de-DE" smtClean="0"/>
              <a:t>7</a:t>
            </a:fld>
            <a:endParaRPr lang="de-DE"/>
          </a:p>
        </p:txBody>
      </p:sp>
    </p:spTree>
    <p:extLst>
      <p:ext uri="{BB962C8B-B14F-4D97-AF65-F5344CB8AC3E}">
        <p14:creationId xmlns:p14="http://schemas.microsoft.com/office/powerpoint/2010/main" val="410633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Die elektrotechnischen bzw. mathematischen Anforderungen an die Software sind, dass man die CM/DM äquivalente Schaltungen mit den Streuparameter S21 berechnen kann. Dabei sollten die Berechnungen im Model so ausprogrammiert werden, dass es theoretisch möglich ist die Software auch auf andere Filteranordnungen bei einer Erweiterung einfach anwenden zu können</a:t>
            </a:r>
          </a:p>
          <a:p>
            <a:r>
              <a:rPr lang="de-DE" dirty="0"/>
              <a:t>Damit längere Berechnungen den Programmablauf nicht stören, werden diese in einem Thread ausgeführt</a:t>
            </a:r>
          </a:p>
        </p:txBody>
      </p:sp>
      <p:sp>
        <p:nvSpPr>
          <p:cNvPr id="4" name="Foliennummernplatzhalter 3"/>
          <p:cNvSpPr>
            <a:spLocks noGrp="1"/>
          </p:cNvSpPr>
          <p:nvPr>
            <p:ph type="sldNum" sz="quarter" idx="10"/>
          </p:nvPr>
        </p:nvSpPr>
        <p:spPr/>
        <p:txBody>
          <a:bodyPr/>
          <a:lstStyle/>
          <a:p>
            <a:fld id="{3F29246C-16D7-4C3E-9D9F-DF7E50C352C7}" type="slidenum">
              <a:rPr lang="de-DE" smtClean="0"/>
              <a:t>8</a:t>
            </a:fld>
            <a:endParaRPr lang="de-DE"/>
          </a:p>
        </p:txBody>
      </p:sp>
    </p:spTree>
    <p:extLst>
      <p:ext uri="{BB962C8B-B14F-4D97-AF65-F5344CB8AC3E}">
        <p14:creationId xmlns:p14="http://schemas.microsoft.com/office/powerpoint/2010/main" val="421714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Pascal</a:t>
            </a:r>
          </a:p>
          <a:p>
            <a:endParaRPr lang="de-DE" dirty="0"/>
          </a:p>
          <a:p>
            <a:r>
              <a:rPr lang="de-DE" dirty="0"/>
              <a:t>Der Benutzer des Programmes kann über das Inputpanel die Berechnungen steuern. Die parasitären Parameter können einzeln in einem Textfeld eingegeben und mit einem Schieberegler um +-30 verändert werden.</a:t>
            </a:r>
          </a:p>
          <a:p>
            <a:r>
              <a:rPr lang="de-DE" dirty="0"/>
              <a:t>Um Fehler zu verhindert werden die Textfelder vor Fehleingaben des Benutzer geschützt. Zusätzlich unterstützt die Software Spezialeingaben wie </a:t>
            </a:r>
            <a:r>
              <a:rPr lang="de-DE" dirty="0" err="1"/>
              <a:t>z.B</a:t>
            </a:r>
            <a:r>
              <a:rPr lang="de-DE" dirty="0"/>
              <a:t> ein m für </a:t>
            </a:r>
            <a:r>
              <a:rPr lang="de-DE" dirty="0" err="1"/>
              <a:t>milli</a:t>
            </a:r>
            <a:r>
              <a:rPr lang="de-DE" dirty="0"/>
              <a:t> oder u für </a:t>
            </a:r>
            <a:r>
              <a:rPr lang="de-DE" dirty="0" err="1"/>
              <a:t>micro</a:t>
            </a:r>
            <a:r>
              <a:rPr lang="de-DE" dirty="0"/>
              <a:t>. So können kleine Zahlen, wie dies oft bei den Kapazitäten und Induktivitäten der Fall ist, einfacher eingegeben werden</a:t>
            </a:r>
          </a:p>
        </p:txBody>
      </p:sp>
      <p:sp>
        <p:nvSpPr>
          <p:cNvPr id="4" name="Foliennummernplatzhalter 3"/>
          <p:cNvSpPr>
            <a:spLocks noGrp="1"/>
          </p:cNvSpPr>
          <p:nvPr>
            <p:ph type="sldNum" sz="quarter" idx="10"/>
          </p:nvPr>
        </p:nvSpPr>
        <p:spPr/>
        <p:txBody>
          <a:bodyPr/>
          <a:lstStyle/>
          <a:p>
            <a:fld id="{3F29246C-16D7-4C3E-9D9F-DF7E50C352C7}" type="slidenum">
              <a:rPr lang="de-DE" smtClean="0"/>
              <a:t>9</a:t>
            </a:fld>
            <a:endParaRPr lang="de-DE"/>
          </a:p>
        </p:txBody>
      </p:sp>
    </p:spTree>
    <p:extLst>
      <p:ext uri="{BB962C8B-B14F-4D97-AF65-F5344CB8AC3E}">
        <p14:creationId xmlns:p14="http://schemas.microsoft.com/office/powerpoint/2010/main" val="167433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Pascal</a:t>
            </a:r>
          </a:p>
          <a:p>
            <a:endParaRPr lang="de-DE" dirty="0"/>
          </a:p>
          <a:p>
            <a:r>
              <a:rPr lang="de-DE" dirty="0"/>
              <a:t>Die Berechnungen werden anschließend in einem CM und DM Plot dargestellt. Änderungen der parasitären Parameter sind im Plot direkt grafisch ersichtlich. Für die Plots wird das Package </a:t>
            </a:r>
            <a:r>
              <a:rPr lang="de-DE" dirty="0" err="1"/>
              <a:t>JfreeChart</a:t>
            </a:r>
            <a:r>
              <a:rPr lang="de-DE" dirty="0"/>
              <a:t> verwendet. Dieses beinhaltet schon sehr viele Zusatzfunktionen wie das Exportieren, Zoomen und Verändern der Darstellung der Kurven</a:t>
            </a:r>
          </a:p>
        </p:txBody>
      </p:sp>
      <p:sp>
        <p:nvSpPr>
          <p:cNvPr id="4" name="Foliennummernplatzhalter 3"/>
          <p:cNvSpPr>
            <a:spLocks noGrp="1"/>
          </p:cNvSpPr>
          <p:nvPr>
            <p:ph type="sldNum" sz="quarter" idx="10"/>
          </p:nvPr>
        </p:nvSpPr>
        <p:spPr/>
        <p:txBody>
          <a:bodyPr/>
          <a:lstStyle/>
          <a:p>
            <a:fld id="{3F29246C-16D7-4C3E-9D9F-DF7E50C352C7}" type="slidenum">
              <a:rPr lang="de-DE" smtClean="0"/>
              <a:t>10</a:t>
            </a:fld>
            <a:endParaRPr lang="de-DE"/>
          </a:p>
        </p:txBody>
      </p:sp>
    </p:spTree>
    <p:extLst>
      <p:ext uri="{BB962C8B-B14F-4D97-AF65-F5344CB8AC3E}">
        <p14:creationId xmlns:p14="http://schemas.microsoft.com/office/powerpoint/2010/main" val="259163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de-CH"/>
              <a:t>11.04.2019</a:t>
            </a:r>
            <a:endParaRPr lang="de-CH" dirty="0"/>
          </a:p>
        </p:txBody>
      </p:sp>
      <p:sp>
        <p:nvSpPr>
          <p:cNvPr id="5" name="Footer Placeholder 4"/>
          <p:cNvSpPr>
            <a:spLocks noGrp="1"/>
          </p:cNvSpPr>
          <p:nvPr>
            <p:ph type="ftr" sz="quarter" idx="11"/>
          </p:nvPr>
        </p:nvSpPr>
        <p:spPr/>
        <p:txBody>
          <a:bodyPr/>
          <a:lstStyle/>
          <a:p>
            <a:r>
              <a:rPr lang="de-CH"/>
              <a:t>Gruppe 1</a:t>
            </a:r>
            <a:endParaRPr lang="de-CH" dirty="0"/>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9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80110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157642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81249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de-CH"/>
              <a:t>11.04.2019</a:t>
            </a:r>
          </a:p>
        </p:txBody>
      </p:sp>
      <p:sp>
        <p:nvSpPr>
          <p:cNvPr id="5" name="Footer Placeholder 4"/>
          <p:cNvSpPr>
            <a:spLocks noGrp="1"/>
          </p:cNvSpPr>
          <p:nvPr>
            <p:ph type="ftr" sz="quarter" idx="11"/>
          </p:nvPr>
        </p:nvSpPr>
        <p:spPr/>
        <p:txBody>
          <a:bodyPr/>
          <a:lstStyle/>
          <a:p>
            <a:r>
              <a:rPr lang="de-CH"/>
              <a:t>Gruppe 1</a:t>
            </a:r>
          </a:p>
        </p:txBody>
      </p:sp>
      <p:sp>
        <p:nvSpPr>
          <p:cNvPr id="6" name="Slide Number Placeholder 5"/>
          <p:cNvSpPr>
            <a:spLocks noGrp="1"/>
          </p:cNvSpPr>
          <p:nvPr>
            <p:ph type="sldNum" sz="quarter" idx="12"/>
          </p:nvPr>
        </p:nvSpPr>
        <p:spPr/>
        <p:txBody>
          <a:bodyPr/>
          <a:lstStyle/>
          <a:p>
            <a:fld id="{67DE59EB-AC61-4D10-8801-60733011B4E4}" type="slidenum">
              <a:rPr lang="de-CH" smtClean="0"/>
              <a:t>‹Nr.›</a:t>
            </a:fld>
            <a:endParaRPr lang="de-CH"/>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20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50201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3782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17908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de-CH"/>
              <a:t>11.04.2019</a:t>
            </a:r>
          </a:p>
        </p:txBody>
      </p:sp>
      <p:sp>
        <p:nvSpPr>
          <p:cNvPr id="4" name="Footer Placeholder 3"/>
          <p:cNvSpPr>
            <a:spLocks noGrp="1"/>
          </p:cNvSpPr>
          <p:nvPr>
            <p:ph type="ftr" sz="quarter" idx="11"/>
          </p:nvPr>
        </p:nvSpPr>
        <p:spPr/>
        <p:txBody>
          <a:bodyPr/>
          <a:lstStyle/>
          <a:p>
            <a:r>
              <a:rPr lang="de-CH"/>
              <a:t>Gruppe 1</a:t>
            </a:r>
          </a:p>
        </p:txBody>
      </p:sp>
      <p:sp>
        <p:nvSpPr>
          <p:cNvPr id="5" name="Slide Number Placeholder 4"/>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421404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de-CH"/>
              <a:t>11.04.2019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CH"/>
              <a:t>Gruppe 1</a:t>
            </a:r>
          </a:p>
        </p:txBody>
      </p:sp>
      <p:sp>
        <p:nvSpPr>
          <p:cNvPr id="9" name="Slide Number Placeholder 8"/>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92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de-CH"/>
              <a:t>11.04.2019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CH"/>
              <a:t>Gruppe 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DE59EB-AC61-4D10-8801-60733011B4E4}" type="slidenum">
              <a:rPr lang="de-CH" smtClean="0"/>
              <a:t>‹Nr.›</a:t>
            </a:fld>
            <a:endParaRPr lang="de-CH"/>
          </a:p>
        </p:txBody>
      </p:sp>
    </p:spTree>
    <p:extLst>
      <p:ext uri="{BB962C8B-B14F-4D97-AF65-F5344CB8AC3E}">
        <p14:creationId xmlns:p14="http://schemas.microsoft.com/office/powerpoint/2010/main" val="424431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de-CH"/>
              <a:t>11.04.2019</a:t>
            </a:r>
          </a:p>
        </p:txBody>
      </p:sp>
      <p:sp>
        <p:nvSpPr>
          <p:cNvPr id="6" name="Footer Placeholder 5"/>
          <p:cNvSpPr>
            <a:spLocks noGrp="1"/>
          </p:cNvSpPr>
          <p:nvPr>
            <p:ph type="ftr" sz="quarter" idx="11"/>
          </p:nvPr>
        </p:nvSpPr>
        <p:spPr/>
        <p:txBody>
          <a:bodyPr/>
          <a:lstStyle/>
          <a:p>
            <a:r>
              <a:rPr lang="de-CH"/>
              <a:t>Gruppe 1</a:t>
            </a:r>
          </a:p>
        </p:txBody>
      </p:sp>
      <p:sp>
        <p:nvSpPr>
          <p:cNvPr id="7" name="Slide Number Placeholder 6"/>
          <p:cNvSpPr>
            <a:spLocks noGrp="1"/>
          </p:cNvSpPr>
          <p:nvPr>
            <p:ph type="sldNum" sz="quarter" idx="12"/>
          </p:nvPr>
        </p:nvSpPr>
        <p:spPr/>
        <p:txBody>
          <a:bodyPr/>
          <a:lstStyle/>
          <a:p>
            <a:fld id="{67DE59EB-AC61-4D10-8801-60733011B4E4}" type="slidenum">
              <a:rPr lang="de-CH" smtClean="0"/>
              <a:t>‹Nr.›</a:t>
            </a:fld>
            <a:endParaRPr lang="de-CH"/>
          </a:p>
        </p:txBody>
      </p:sp>
    </p:spTree>
    <p:extLst>
      <p:ext uri="{BB962C8B-B14F-4D97-AF65-F5344CB8AC3E}">
        <p14:creationId xmlns:p14="http://schemas.microsoft.com/office/powerpoint/2010/main" val="25618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de-CH"/>
              <a:t>11.04.2019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CH"/>
              <a:t>Gruppe 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DE59EB-AC61-4D10-8801-60733011B4E4}" type="slidenum">
              <a:rPr lang="de-CH" smtClean="0"/>
              <a:t>‹Nr.›</a:t>
            </a:fld>
            <a:endParaRPr lang="de-CH"/>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498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CC4588-8208-4B6D-8FA7-43DA2196DDAA}"/>
              </a:ext>
            </a:extLst>
          </p:cNvPr>
          <p:cNvSpPr>
            <a:spLocks noGrp="1"/>
          </p:cNvSpPr>
          <p:nvPr>
            <p:ph type="ctrTitle"/>
          </p:nvPr>
        </p:nvSpPr>
        <p:spPr>
          <a:xfrm>
            <a:off x="1172441" y="430923"/>
            <a:ext cx="12192000" cy="1112683"/>
          </a:xfrm>
        </p:spPr>
        <p:txBody>
          <a:bodyPr>
            <a:noAutofit/>
          </a:bodyPr>
          <a:lstStyle/>
          <a:p>
            <a:r>
              <a:rPr lang="de-CH" sz="4800" dirty="0">
                <a:latin typeface="Arial" panose="020B0604020202020204" pitchFamily="34" charset="0"/>
                <a:cs typeface="Arial" panose="020B0604020202020204" pitchFamily="34" charset="0"/>
              </a:rPr>
              <a:t>Zwischenpräsentation Gruppe 1</a:t>
            </a:r>
          </a:p>
        </p:txBody>
      </p:sp>
      <p:pic>
        <p:nvPicPr>
          <p:cNvPr id="5" name="Grafik 4">
            <a:extLst>
              <a:ext uri="{FF2B5EF4-FFF2-40B4-BE49-F238E27FC236}">
                <a16:creationId xmlns:a16="http://schemas.microsoft.com/office/drawing/2014/main" id="{CA7C0E0E-F9B8-43E8-A022-087C27AEB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083" y="2093689"/>
            <a:ext cx="5429439" cy="3628931"/>
          </a:xfrm>
          <a:prstGeom prst="rect">
            <a:avLst/>
          </a:prstGeom>
        </p:spPr>
      </p:pic>
      <p:sp>
        <p:nvSpPr>
          <p:cNvPr id="6" name="Textfeld 5">
            <a:extLst>
              <a:ext uri="{FF2B5EF4-FFF2-40B4-BE49-F238E27FC236}">
                <a16:creationId xmlns:a16="http://schemas.microsoft.com/office/drawing/2014/main" id="{0D1EB160-30B4-49AD-8082-B98FF5B5039A}"/>
              </a:ext>
            </a:extLst>
          </p:cNvPr>
          <p:cNvSpPr txBox="1"/>
          <p:nvPr/>
        </p:nvSpPr>
        <p:spPr>
          <a:xfrm>
            <a:off x="1019503" y="3794233"/>
            <a:ext cx="1996964" cy="987973"/>
          </a:xfrm>
          <a:prstGeom prst="rect">
            <a:avLst/>
          </a:prstGeom>
          <a:solidFill>
            <a:schemeClr val="bg1"/>
          </a:solidFill>
          <a:ln>
            <a:noFill/>
          </a:ln>
        </p:spPr>
        <p:txBody>
          <a:bodyPr wrap="square" rtlCol="0">
            <a:spAutoFit/>
          </a:bodyPr>
          <a:lstStyle/>
          <a:p>
            <a:endParaRPr lang="de-DE" dirty="0"/>
          </a:p>
        </p:txBody>
      </p:sp>
      <p:sp>
        <p:nvSpPr>
          <p:cNvPr id="8" name="Textfeld 7">
            <a:extLst>
              <a:ext uri="{FF2B5EF4-FFF2-40B4-BE49-F238E27FC236}">
                <a16:creationId xmlns:a16="http://schemas.microsoft.com/office/drawing/2014/main" id="{2326EB37-DDDA-419D-B724-E1ED23278DCC}"/>
              </a:ext>
            </a:extLst>
          </p:cNvPr>
          <p:cNvSpPr txBox="1"/>
          <p:nvPr/>
        </p:nvSpPr>
        <p:spPr>
          <a:xfrm>
            <a:off x="8445905" y="3957144"/>
            <a:ext cx="2852715" cy="987973"/>
          </a:xfrm>
          <a:prstGeom prst="rect">
            <a:avLst/>
          </a:prstGeom>
          <a:solidFill>
            <a:schemeClr val="bg1"/>
          </a:solidFill>
          <a:ln>
            <a:noFill/>
          </a:ln>
        </p:spPr>
        <p:txBody>
          <a:bodyPr wrap="square" rtlCol="0">
            <a:spAutoFit/>
          </a:bodyPr>
          <a:lstStyle/>
          <a:p>
            <a:endParaRPr lang="de-DE" dirty="0"/>
          </a:p>
        </p:txBody>
      </p:sp>
      <p:pic>
        <p:nvPicPr>
          <p:cNvPr id="4" name="Grafik 3">
            <a:extLst>
              <a:ext uri="{FF2B5EF4-FFF2-40B4-BE49-F238E27FC236}">
                <a16:creationId xmlns:a16="http://schemas.microsoft.com/office/drawing/2014/main" id="{1EEFF681-2EFD-8947-823B-3F3078047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862" y="4945117"/>
            <a:ext cx="2413000" cy="1143000"/>
          </a:xfrm>
          <a:prstGeom prst="rect">
            <a:avLst/>
          </a:prstGeom>
        </p:spPr>
      </p:pic>
      <p:pic>
        <p:nvPicPr>
          <p:cNvPr id="9" name="Grafik 8">
            <a:extLst>
              <a:ext uri="{FF2B5EF4-FFF2-40B4-BE49-F238E27FC236}">
                <a16:creationId xmlns:a16="http://schemas.microsoft.com/office/drawing/2014/main" id="{C6ABA4CA-93C5-2042-9D27-784C55442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751" y="5310613"/>
            <a:ext cx="2692760" cy="412007"/>
          </a:xfrm>
          <a:prstGeom prst="rect">
            <a:avLst/>
          </a:prstGeom>
        </p:spPr>
      </p:pic>
    </p:spTree>
    <p:extLst>
      <p:ext uri="{BB962C8B-B14F-4D97-AF65-F5344CB8AC3E}">
        <p14:creationId xmlns:p14="http://schemas.microsoft.com/office/powerpoint/2010/main" val="30340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err="1">
                <a:latin typeface="Arial" panose="020B0604020202020204" pitchFamily="34" charset="0"/>
                <a:cs typeface="Arial" panose="020B0604020202020204" pitchFamily="34" charset="0"/>
              </a:rPr>
              <a:t>Ploten</a:t>
            </a:r>
            <a:r>
              <a:rPr lang="de-CH" dirty="0">
                <a:latin typeface="Arial" panose="020B0604020202020204" pitchFamily="34" charset="0"/>
                <a:cs typeface="Arial" panose="020B0604020202020204" pitchFamily="34" charset="0"/>
              </a:rPr>
              <a:t> der Berechnungen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6" name="Grafik 5">
            <a:extLst>
              <a:ext uri="{FF2B5EF4-FFF2-40B4-BE49-F238E27FC236}">
                <a16:creationId xmlns:a16="http://schemas.microsoft.com/office/drawing/2014/main" id="{ADF3D102-C5FE-41A7-832F-2D6EEE7AA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365" y="2127199"/>
            <a:ext cx="8455269" cy="3639295"/>
          </a:xfrm>
          <a:prstGeom prst="rect">
            <a:avLst/>
          </a:prstGeom>
        </p:spPr>
      </p:pic>
      <p:pic>
        <p:nvPicPr>
          <p:cNvPr id="8" name="Grafik 7">
            <a:extLst>
              <a:ext uri="{FF2B5EF4-FFF2-40B4-BE49-F238E27FC236}">
                <a16:creationId xmlns:a16="http://schemas.microsoft.com/office/drawing/2014/main" id="{2E40BE8E-B4FC-43A9-942E-D54341D6CF00}"/>
              </a:ext>
            </a:extLst>
          </p:cNvPr>
          <p:cNvPicPr>
            <a:picLocks noChangeAspect="1"/>
          </p:cNvPicPr>
          <p:nvPr/>
        </p:nvPicPr>
        <p:blipFill rotWithShape="1">
          <a:blip r:embed="rId4">
            <a:extLst>
              <a:ext uri="{28A0092B-C50C-407E-A947-70E740481C1C}">
                <a14:useLocalDpi xmlns:a14="http://schemas.microsoft.com/office/drawing/2010/main" val="0"/>
              </a:ext>
            </a:extLst>
          </a:blip>
          <a:srcRect l="54904" t="5062" r="3161" b="9773"/>
          <a:stretch/>
        </p:blipFill>
        <p:spPr>
          <a:xfrm>
            <a:off x="4382964" y="2977375"/>
            <a:ext cx="1296865" cy="2255228"/>
          </a:xfrm>
          <a:prstGeom prst="rect">
            <a:avLst/>
          </a:prstGeom>
        </p:spPr>
      </p:pic>
      <p:sp>
        <p:nvSpPr>
          <p:cNvPr id="4" name="Datumsplatzhalter 3">
            <a:extLst>
              <a:ext uri="{FF2B5EF4-FFF2-40B4-BE49-F238E27FC236}">
                <a16:creationId xmlns:a16="http://schemas.microsoft.com/office/drawing/2014/main" id="{F82EDEEE-D56F-41B8-A196-BE4430C5C29B}"/>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E7F46C25-E90C-4A30-AE46-D2C02F90E62A}"/>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305838B0-3F39-4019-9561-98EF46B36D21}"/>
              </a:ext>
            </a:extLst>
          </p:cNvPr>
          <p:cNvSpPr>
            <a:spLocks noGrp="1"/>
          </p:cNvSpPr>
          <p:nvPr>
            <p:ph type="sldNum" sz="quarter" idx="12"/>
          </p:nvPr>
        </p:nvSpPr>
        <p:spPr/>
        <p:txBody>
          <a:bodyPr/>
          <a:lstStyle/>
          <a:p>
            <a:fld id="{67DE59EB-AC61-4D10-8801-60733011B4E4}" type="slidenum">
              <a:rPr lang="de-CH" smtClean="0"/>
              <a:t>10</a:t>
            </a:fld>
            <a:endParaRPr lang="de-CH"/>
          </a:p>
        </p:txBody>
      </p:sp>
    </p:spTree>
    <p:extLst>
      <p:ext uri="{BB962C8B-B14F-4D97-AF65-F5344CB8AC3E}">
        <p14:creationId xmlns:p14="http://schemas.microsoft.com/office/powerpoint/2010/main" val="10594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Speicherverwaltung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A4C53210-A79B-4C56-8674-B7E2CB2E5A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063" y="2839916"/>
            <a:ext cx="3346651" cy="1948229"/>
          </a:xfrm>
          <a:prstGeom prst="rect">
            <a:avLst/>
          </a:prstGeom>
        </p:spPr>
      </p:pic>
      <p:sp>
        <p:nvSpPr>
          <p:cNvPr id="4" name="Datumsplatzhalter 3">
            <a:extLst>
              <a:ext uri="{FF2B5EF4-FFF2-40B4-BE49-F238E27FC236}">
                <a16:creationId xmlns:a16="http://schemas.microsoft.com/office/drawing/2014/main" id="{803360A6-F888-49EF-9ADB-8A6243BB812A}"/>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0E62FC5D-26FE-4E45-BED4-FAE7E9C1EE73}"/>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FD6D58A5-9524-471A-9A42-F4D7E5AAC8B7}"/>
              </a:ext>
            </a:extLst>
          </p:cNvPr>
          <p:cNvSpPr>
            <a:spLocks noGrp="1"/>
          </p:cNvSpPr>
          <p:nvPr>
            <p:ph type="sldNum" sz="quarter" idx="12"/>
          </p:nvPr>
        </p:nvSpPr>
        <p:spPr/>
        <p:txBody>
          <a:bodyPr/>
          <a:lstStyle/>
          <a:p>
            <a:fld id="{67DE59EB-AC61-4D10-8801-60733011B4E4}" type="slidenum">
              <a:rPr lang="de-CH" smtClean="0"/>
              <a:t>11</a:t>
            </a:fld>
            <a:endParaRPr lang="de-CH"/>
          </a:p>
        </p:txBody>
      </p:sp>
      <p:sp>
        <p:nvSpPr>
          <p:cNvPr id="8" name="Textfeld 7">
            <a:extLst>
              <a:ext uri="{FF2B5EF4-FFF2-40B4-BE49-F238E27FC236}">
                <a16:creationId xmlns:a16="http://schemas.microsoft.com/office/drawing/2014/main" id="{1E6440BC-6482-41EF-8698-9F342C679C97}"/>
              </a:ext>
            </a:extLst>
          </p:cNvPr>
          <p:cNvSpPr txBox="1"/>
          <p:nvPr/>
        </p:nvSpPr>
        <p:spPr>
          <a:xfrm>
            <a:off x="4782207" y="2365036"/>
            <a:ext cx="1881351" cy="832945"/>
          </a:xfrm>
          <a:prstGeom prst="rect">
            <a:avLst/>
          </a:prstGeom>
          <a:solidFill>
            <a:schemeClr val="bg1"/>
          </a:solidFill>
          <a:ln>
            <a:noFill/>
          </a:ln>
        </p:spPr>
        <p:txBody>
          <a:bodyPr wrap="square" rtlCol="0">
            <a:spAutoFit/>
          </a:bodyPr>
          <a:lstStyle/>
          <a:p>
            <a:endParaRPr lang="de-DE" dirty="0"/>
          </a:p>
        </p:txBody>
      </p:sp>
    </p:spTree>
    <p:extLst>
      <p:ext uri="{BB962C8B-B14F-4D97-AF65-F5344CB8AC3E}">
        <p14:creationId xmlns:p14="http://schemas.microsoft.com/office/powerpoint/2010/main" val="420537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Bedienungshilfe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9386A5CB-1445-4866-B066-64207C63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808" y="2903617"/>
            <a:ext cx="4605773" cy="1830308"/>
          </a:xfrm>
          <a:prstGeom prst="rect">
            <a:avLst/>
          </a:prstGeom>
        </p:spPr>
      </p:pic>
      <p:sp>
        <p:nvSpPr>
          <p:cNvPr id="4" name="Datumsplatzhalter 3">
            <a:extLst>
              <a:ext uri="{FF2B5EF4-FFF2-40B4-BE49-F238E27FC236}">
                <a16:creationId xmlns:a16="http://schemas.microsoft.com/office/drawing/2014/main" id="{DAE78038-2421-4C4C-A011-00FC1D9D3F54}"/>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FD4210A4-3B7F-412C-99DA-D3EFFE27DEE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E17EE59D-2DE0-4247-B681-277AB19A6ABA}"/>
              </a:ext>
            </a:extLst>
          </p:cNvPr>
          <p:cNvSpPr>
            <a:spLocks noGrp="1"/>
          </p:cNvSpPr>
          <p:nvPr>
            <p:ph type="sldNum" sz="quarter" idx="12"/>
          </p:nvPr>
        </p:nvSpPr>
        <p:spPr/>
        <p:txBody>
          <a:bodyPr/>
          <a:lstStyle/>
          <a:p>
            <a:fld id="{67DE59EB-AC61-4D10-8801-60733011B4E4}" type="slidenum">
              <a:rPr lang="de-CH" smtClean="0"/>
              <a:t>12</a:t>
            </a:fld>
            <a:endParaRPr lang="de-CH"/>
          </a:p>
        </p:txBody>
      </p:sp>
    </p:spTree>
    <p:extLst>
      <p:ext uri="{BB962C8B-B14F-4D97-AF65-F5344CB8AC3E}">
        <p14:creationId xmlns:p14="http://schemas.microsoft.com/office/powerpoint/2010/main" val="46745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Testkonzept</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9104E0D1-F5D0-45FE-AC65-CC6DE211AA26}"/>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BC8872E-BD08-4C3E-A02D-49F1454A045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0C5F4BD1-6361-40EC-843A-74CF77637264}"/>
              </a:ext>
            </a:extLst>
          </p:cNvPr>
          <p:cNvSpPr>
            <a:spLocks noGrp="1"/>
          </p:cNvSpPr>
          <p:nvPr>
            <p:ph type="sldNum" sz="quarter" idx="12"/>
          </p:nvPr>
        </p:nvSpPr>
        <p:spPr/>
        <p:txBody>
          <a:bodyPr/>
          <a:lstStyle/>
          <a:p>
            <a:fld id="{67DE59EB-AC61-4D10-8801-60733011B4E4}" type="slidenum">
              <a:rPr lang="de-CH" smtClean="0"/>
              <a:t>13</a:t>
            </a:fld>
            <a:endParaRPr lang="de-CH"/>
          </a:p>
        </p:txBody>
      </p:sp>
      <p:graphicFrame>
        <p:nvGraphicFramePr>
          <p:cNvPr id="13" name="Diagramm 12">
            <a:extLst>
              <a:ext uri="{FF2B5EF4-FFF2-40B4-BE49-F238E27FC236}">
                <a16:creationId xmlns:a16="http://schemas.microsoft.com/office/drawing/2014/main" id="{D2342EB1-599E-47B7-A70F-8CABC8FF5D66}"/>
              </a:ext>
            </a:extLst>
          </p:cNvPr>
          <p:cNvGraphicFramePr/>
          <p:nvPr>
            <p:extLst>
              <p:ext uri="{D42A27DB-BD31-4B8C-83A1-F6EECF244321}">
                <p14:modId xmlns:p14="http://schemas.microsoft.com/office/powerpoint/2010/main" val="776719675"/>
              </p:ext>
            </p:extLst>
          </p:nvPr>
        </p:nvGraphicFramePr>
        <p:xfrm>
          <a:off x="2903779" y="1662403"/>
          <a:ext cx="6807780" cy="4633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29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2" nodeType="clickEffect">
                                  <p:stCondLst>
                                    <p:cond delay="0"/>
                                  </p:stCondLst>
                                  <p:childTnLst>
                                    <p:set>
                                      <p:cBhvr>
                                        <p:cTn id="54" dur="1" fill="hold">
                                          <p:stCondLst>
                                            <p:cond delay="0"/>
                                          </p:stCondLst>
                                        </p:cTn>
                                        <p:tgtEl>
                                          <p:spTgt spid="13">
                                            <p:graphicEl>
                                              <a:dgm id="{5B38B174-1E93-44A9-85CC-AA96A7032567}"/>
                                            </p:graphicEl>
                                          </p:spTgt>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13">
                                            <p:graphicEl>
                                              <a:dgm id="{083F8748-2809-4D80-91B7-A2E3DABCCF19}"/>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2" nodeType="clickEffect">
                                  <p:stCondLst>
                                    <p:cond delay="0"/>
                                  </p:stCondLst>
                                  <p:childTnLst>
                                    <p:set>
                                      <p:cBhvr>
                                        <p:cTn id="60" dur="1" fill="hold">
                                          <p:stCondLst>
                                            <p:cond delay="0"/>
                                          </p:stCondLst>
                                        </p:cTn>
                                        <p:tgtEl>
                                          <p:spTgt spid="13">
                                            <p:graphicEl>
                                              <a:dgm id="{4343F972-F5E5-4C72-BD74-31A64EE82089}"/>
                                            </p:graphicEl>
                                          </p:spTgt>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13">
                                            <p:graphicEl>
                                              <a:dgm id="{CE02E26B-995A-4E62-8797-8DC290D32A1A}"/>
                                            </p:graphic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graphicEl>
                                              <a:dgm id="{0588B600-3167-4F2D-814C-8A55E868B879}"/>
                                            </p:graphicEl>
                                          </p:spTgt>
                                        </p:tgtEl>
                                        <p:attrNameLst>
                                          <p:attrName>style.visibility</p:attrName>
                                        </p:attrNameLst>
                                      </p:cBhvr>
                                      <p:to>
                                        <p:strVal val="visible"/>
                                      </p:to>
                                    </p:set>
                                  </p:childTnLst>
                                </p:cTn>
                              </p:par>
                              <p:par>
                                <p:cTn id="67" presetID="1" presetClass="entr" presetSubtype="0" fill="hold" grpId="2" nodeType="withEffect">
                                  <p:stCondLst>
                                    <p:cond delay="0"/>
                                  </p:stCondLst>
                                  <p:childTnLst>
                                    <p:set>
                                      <p:cBhvr>
                                        <p:cTn id="68" dur="1" fill="hold">
                                          <p:stCondLst>
                                            <p:cond delay="0"/>
                                          </p:stCondLst>
                                        </p:cTn>
                                        <p:tgtEl>
                                          <p:spTgt spid="13">
                                            <p:graphicEl>
                                              <a:dgm id="{6E711016-118F-4BC7-8F65-96AFC2CEF46B}"/>
                                            </p:graphic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3">
                                            <p:graphicEl>
                                              <a:dgm id="{02F8A46D-8849-4539-826E-D18F691A85B2}"/>
                                            </p:graphicEl>
                                          </p:spTgt>
                                        </p:tgtEl>
                                        <p:attrNameLst>
                                          <p:attrName>style.visibility</p:attrName>
                                        </p:attrNameLst>
                                      </p:cBhvr>
                                      <p:to>
                                        <p:strVal val="visible"/>
                                      </p:to>
                                    </p:set>
                                  </p:childTnLst>
                                </p:cTn>
                              </p:par>
                              <p:par>
                                <p:cTn id="73" presetID="1" presetClass="entr" presetSubtype="0" fill="hold" grpId="2" nodeType="withEffect">
                                  <p:stCondLst>
                                    <p:cond delay="0"/>
                                  </p:stCondLst>
                                  <p:childTnLst>
                                    <p:set>
                                      <p:cBhvr>
                                        <p:cTn id="74" dur="1" fill="hold">
                                          <p:stCondLst>
                                            <p:cond delay="0"/>
                                          </p:stCondLst>
                                        </p:cTn>
                                        <p:tgtEl>
                                          <p:spTgt spid="13">
                                            <p:graphicEl>
                                              <a:dgm id="{62A27E19-74CA-473A-BA78-1AEE28F22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p:bldSub>
          <a:bldDgm bld="one"/>
        </p:bldSub>
      </p:bldGraphic>
      <p:bldGraphic spid="13" grpId="2">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BBDB5F-B964-4458-8E0B-B425EEEA316B}"/>
              </a:ext>
            </a:extLst>
          </p:cNvPr>
          <p:cNvSpPr>
            <a:spLocks noGrp="1"/>
          </p:cNvSpPr>
          <p:nvPr>
            <p:ph type="title"/>
          </p:nvPr>
        </p:nvSpPr>
        <p:spPr/>
        <p:txBody>
          <a:bodyPr/>
          <a:lstStyle/>
          <a:p>
            <a:r>
              <a:rPr lang="de-CH" dirty="0"/>
              <a:t>Fragen</a:t>
            </a:r>
          </a:p>
        </p:txBody>
      </p:sp>
      <p:sp>
        <p:nvSpPr>
          <p:cNvPr id="3" name="Datumsplatzhalter 2">
            <a:extLst>
              <a:ext uri="{FF2B5EF4-FFF2-40B4-BE49-F238E27FC236}">
                <a16:creationId xmlns:a16="http://schemas.microsoft.com/office/drawing/2014/main" id="{34BAC75A-B53C-41CF-808B-15D21FDCEC9D}"/>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F405E387-A2E1-4E30-8970-0605782B7E7E}"/>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37ADF01D-C825-4187-B6D7-5B0A6A07BB3D}"/>
              </a:ext>
            </a:extLst>
          </p:cNvPr>
          <p:cNvSpPr>
            <a:spLocks noGrp="1"/>
          </p:cNvSpPr>
          <p:nvPr>
            <p:ph type="sldNum" sz="quarter" idx="12"/>
          </p:nvPr>
        </p:nvSpPr>
        <p:spPr/>
        <p:txBody>
          <a:bodyPr/>
          <a:lstStyle/>
          <a:p>
            <a:fld id="{67DE59EB-AC61-4D10-8801-60733011B4E4}" type="slidenum">
              <a:rPr lang="de-CH" smtClean="0"/>
              <a:t>14</a:t>
            </a:fld>
            <a:endParaRPr lang="de-CH"/>
          </a:p>
        </p:txBody>
      </p:sp>
    </p:spTree>
    <p:extLst>
      <p:ext uri="{BB962C8B-B14F-4D97-AF65-F5344CB8AC3E}">
        <p14:creationId xmlns:p14="http://schemas.microsoft.com/office/powerpoint/2010/main" val="39196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Ablauf</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sz="3000" dirty="0"/>
              <a:t>Einleitung </a:t>
            </a:r>
          </a:p>
          <a:p>
            <a:r>
              <a:rPr lang="de-CH" sz="3000" dirty="0"/>
              <a:t>Teamaufbau</a:t>
            </a:r>
          </a:p>
          <a:p>
            <a:r>
              <a:rPr lang="de-CH" sz="3000" dirty="0"/>
              <a:t>Softwarekonzept</a:t>
            </a:r>
          </a:p>
          <a:p>
            <a:r>
              <a:rPr lang="de-CH" sz="3000" dirty="0"/>
              <a:t>Testkonzept</a:t>
            </a:r>
          </a:p>
          <a:p>
            <a:r>
              <a:rPr lang="de-CH" sz="3000" dirty="0"/>
              <a:t>Schluss</a:t>
            </a:r>
          </a:p>
          <a:p>
            <a:pPr marL="0" indent="0">
              <a:buNone/>
            </a:pPr>
            <a:endParaRPr lang="de-CH" dirty="0"/>
          </a:p>
        </p:txBody>
      </p:sp>
      <p:sp>
        <p:nvSpPr>
          <p:cNvPr id="4" name="Datumsplatzhalter 3">
            <a:extLst>
              <a:ext uri="{FF2B5EF4-FFF2-40B4-BE49-F238E27FC236}">
                <a16:creationId xmlns:a16="http://schemas.microsoft.com/office/drawing/2014/main" id="{E740446E-1394-4FE7-9B41-E5FB27058978}"/>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6B6096FE-BB3C-47FE-93B3-648408A9FF2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5F0B6470-275E-41F5-A1F5-397671116739}"/>
              </a:ext>
            </a:extLst>
          </p:cNvPr>
          <p:cNvSpPr>
            <a:spLocks noGrp="1"/>
          </p:cNvSpPr>
          <p:nvPr>
            <p:ph type="sldNum" sz="quarter" idx="12"/>
          </p:nvPr>
        </p:nvSpPr>
        <p:spPr/>
        <p:txBody>
          <a:bodyPr/>
          <a:lstStyle/>
          <a:p>
            <a:fld id="{67DE59EB-AC61-4D10-8801-60733011B4E4}" type="slidenum">
              <a:rPr lang="de-CH" smtClean="0"/>
              <a:t>2</a:t>
            </a:fld>
            <a:endParaRPr lang="de-CH"/>
          </a:p>
        </p:txBody>
      </p:sp>
    </p:spTree>
    <p:extLst>
      <p:ext uri="{BB962C8B-B14F-4D97-AF65-F5344CB8AC3E}">
        <p14:creationId xmlns:p14="http://schemas.microsoft.com/office/powerpoint/2010/main" val="105836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Einleitung</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endParaRPr lang="de-CH" dirty="0"/>
          </a:p>
          <a:p>
            <a:pPr marL="0" indent="0">
              <a:buNone/>
            </a:pPr>
            <a:endParaRPr lang="de-CH" dirty="0"/>
          </a:p>
        </p:txBody>
      </p:sp>
      <p:sp>
        <p:nvSpPr>
          <p:cNvPr id="4" name="Datumsplatzhalter 3">
            <a:extLst>
              <a:ext uri="{FF2B5EF4-FFF2-40B4-BE49-F238E27FC236}">
                <a16:creationId xmlns:a16="http://schemas.microsoft.com/office/drawing/2014/main" id="{D1E75C81-E087-4223-84EF-2831BD42B18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056C630D-028A-4566-AE17-7298785AC74F}"/>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DF1F39EF-A25F-4CA7-AC0E-06B9E449455C}"/>
              </a:ext>
            </a:extLst>
          </p:cNvPr>
          <p:cNvSpPr>
            <a:spLocks noGrp="1"/>
          </p:cNvSpPr>
          <p:nvPr>
            <p:ph type="sldNum" sz="quarter" idx="12"/>
          </p:nvPr>
        </p:nvSpPr>
        <p:spPr/>
        <p:txBody>
          <a:bodyPr/>
          <a:lstStyle/>
          <a:p>
            <a:fld id="{67DE59EB-AC61-4D10-8801-60733011B4E4}" type="slidenum">
              <a:rPr lang="de-CH" smtClean="0"/>
              <a:t>3</a:t>
            </a:fld>
            <a:endParaRPr lang="de-CH"/>
          </a:p>
        </p:txBody>
      </p:sp>
      <p:pic>
        <p:nvPicPr>
          <p:cNvPr id="8" name="Grafik 7">
            <a:extLst>
              <a:ext uri="{FF2B5EF4-FFF2-40B4-BE49-F238E27FC236}">
                <a16:creationId xmlns:a16="http://schemas.microsoft.com/office/drawing/2014/main" id="{A2AC05F8-6111-914C-B000-3A8A3D92C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665" y="2048778"/>
            <a:ext cx="3147135" cy="3617269"/>
          </a:xfrm>
          <a:prstGeom prst="rect">
            <a:avLst/>
          </a:prstGeom>
        </p:spPr>
      </p:pic>
      <p:pic>
        <p:nvPicPr>
          <p:cNvPr id="10" name="Grafik 9">
            <a:extLst>
              <a:ext uri="{FF2B5EF4-FFF2-40B4-BE49-F238E27FC236}">
                <a16:creationId xmlns:a16="http://schemas.microsoft.com/office/drawing/2014/main" id="{A28432E3-20E7-CE41-A89F-A350F60B6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201" y="2048778"/>
            <a:ext cx="3617269" cy="3617269"/>
          </a:xfrm>
          <a:prstGeom prst="rect">
            <a:avLst/>
          </a:prstGeom>
        </p:spPr>
      </p:pic>
    </p:spTree>
    <p:extLst>
      <p:ext uri="{BB962C8B-B14F-4D97-AF65-F5344CB8AC3E}">
        <p14:creationId xmlns:p14="http://schemas.microsoft.com/office/powerpoint/2010/main" val="45031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9DEF71-540A-4E4C-8752-923505AF9749}"/>
              </a:ext>
            </a:extLst>
          </p:cNvPr>
          <p:cNvSpPr>
            <a:spLocks noGrp="1"/>
          </p:cNvSpPr>
          <p:nvPr>
            <p:ph type="title"/>
          </p:nvPr>
        </p:nvSpPr>
        <p:spPr/>
        <p:txBody>
          <a:bodyPr/>
          <a:lstStyle/>
          <a:p>
            <a:r>
              <a:rPr lang="de-CH" dirty="0"/>
              <a:t>Teamaufbau</a:t>
            </a:r>
          </a:p>
        </p:txBody>
      </p:sp>
      <p:sp>
        <p:nvSpPr>
          <p:cNvPr id="4" name="Datumsplatzhalter 3">
            <a:extLst>
              <a:ext uri="{FF2B5EF4-FFF2-40B4-BE49-F238E27FC236}">
                <a16:creationId xmlns:a16="http://schemas.microsoft.com/office/drawing/2014/main" id="{2246BFC4-68E7-471B-91A9-A28771B7AAE4}"/>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D24C1F53-2EFF-4930-8F1F-210833E0C878}"/>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20706644-47D9-4BF3-A200-CB2CD2EF6864}"/>
              </a:ext>
            </a:extLst>
          </p:cNvPr>
          <p:cNvSpPr>
            <a:spLocks noGrp="1"/>
          </p:cNvSpPr>
          <p:nvPr>
            <p:ph type="sldNum" sz="quarter" idx="12"/>
          </p:nvPr>
        </p:nvSpPr>
        <p:spPr/>
        <p:txBody>
          <a:bodyPr/>
          <a:lstStyle/>
          <a:p>
            <a:fld id="{67DE59EB-AC61-4D10-8801-60733011B4E4}" type="slidenum">
              <a:rPr lang="de-CH" smtClean="0"/>
              <a:t>4</a:t>
            </a:fld>
            <a:endParaRPr lang="de-CH"/>
          </a:p>
        </p:txBody>
      </p:sp>
      <p:pic>
        <p:nvPicPr>
          <p:cNvPr id="10" name="Inhaltsplatzhalter 9" descr="Ein Bild, das Screenshot enthält.&#10;&#10;Automatisch generierte Beschreibung">
            <a:extLst>
              <a:ext uri="{FF2B5EF4-FFF2-40B4-BE49-F238E27FC236}">
                <a16:creationId xmlns:a16="http://schemas.microsoft.com/office/drawing/2014/main" id="{4BB0A74E-D4F7-3344-AB8F-3C33174308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1453" y="2570805"/>
            <a:ext cx="9609093" cy="2801295"/>
          </a:xfrm>
        </p:spPr>
      </p:pic>
    </p:spTree>
    <p:extLst>
      <p:ext uri="{BB962C8B-B14F-4D97-AF65-F5344CB8AC3E}">
        <p14:creationId xmlns:p14="http://schemas.microsoft.com/office/powerpoint/2010/main" val="87926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C49469-AA4E-427B-B11D-657E7D94F218}"/>
              </a:ext>
            </a:extLst>
          </p:cNvPr>
          <p:cNvSpPr>
            <a:spLocks noGrp="1"/>
          </p:cNvSpPr>
          <p:nvPr>
            <p:ph type="title"/>
          </p:nvPr>
        </p:nvSpPr>
        <p:spPr/>
        <p:txBody>
          <a:bodyPr/>
          <a:lstStyle/>
          <a:p>
            <a:endParaRPr lang="de-CH"/>
          </a:p>
        </p:txBody>
      </p:sp>
      <p:pic>
        <p:nvPicPr>
          <p:cNvPr id="5" name="Grafik 4">
            <a:extLst>
              <a:ext uri="{FF2B5EF4-FFF2-40B4-BE49-F238E27FC236}">
                <a16:creationId xmlns:a16="http://schemas.microsoft.com/office/drawing/2014/main" id="{118E2D6F-B5BD-414A-A9D3-5B90E5CB1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Datumsplatzhalter 2">
            <a:extLst>
              <a:ext uri="{FF2B5EF4-FFF2-40B4-BE49-F238E27FC236}">
                <a16:creationId xmlns:a16="http://schemas.microsoft.com/office/drawing/2014/main" id="{F7A643DD-B5B0-4378-A61F-14AF9E5408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4523ECE-2588-4DFD-8F61-DE7780075A13}"/>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9D67451D-42A9-43A7-A178-A94AF78FFCF2}"/>
              </a:ext>
            </a:extLst>
          </p:cNvPr>
          <p:cNvSpPr>
            <a:spLocks noGrp="1"/>
          </p:cNvSpPr>
          <p:nvPr>
            <p:ph type="sldNum" sz="quarter" idx="12"/>
          </p:nvPr>
        </p:nvSpPr>
        <p:spPr/>
        <p:txBody>
          <a:bodyPr/>
          <a:lstStyle/>
          <a:p>
            <a:fld id="{67DE59EB-AC61-4D10-8801-60733011B4E4}" type="slidenum">
              <a:rPr lang="de-CH" smtClean="0"/>
              <a:t>5</a:t>
            </a:fld>
            <a:endParaRPr lang="de-CH"/>
          </a:p>
        </p:txBody>
      </p:sp>
    </p:spTree>
    <p:extLst>
      <p:ext uri="{BB962C8B-B14F-4D97-AF65-F5344CB8AC3E}">
        <p14:creationId xmlns:p14="http://schemas.microsoft.com/office/powerpoint/2010/main" val="15622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Softwarekonzept</a:t>
            </a:r>
          </a:p>
        </p:txBody>
      </p:sp>
      <p:pic>
        <p:nvPicPr>
          <p:cNvPr id="7" name="Inhaltsplatzhalter 6">
            <a:extLst>
              <a:ext uri="{FF2B5EF4-FFF2-40B4-BE49-F238E27FC236}">
                <a16:creationId xmlns:a16="http://schemas.microsoft.com/office/drawing/2014/main" id="{FC6ADAD1-A022-445C-8AD2-7C3B4FF29E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1944" y="1916722"/>
            <a:ext cx="5579884" cy="4255477"/>
          </a:xfrm>
        </p:spPr>
      </p:pic>
      <p:sp>
        <p:nvSpPr>
          <p:cNvPr id="3" name="Datumsplatzhalter 2">
            <a:extLst>
              <a:ext uri="{FF2B5EF4-FFF2-40B4-BE49-F238E27FC236}">
                <a16:creationId xmlns:a16="http://schemas.microsoft.com/office/drawing/2014/main" id="{0D381AEC-7F85-48A6-8A2C-CD36FDD1A860}"/>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67A4438C-AE65-4368-889B-54D68278C857}"/>
              </a:ext>
            </a:extLst>
          </p:cNvPr>
          <p:cNvSpPr>
            <a:spLocks noGrp="1"/>
          </p:cNvSpPr>
          <p:nvPr>
            <p:ph type="ftr" sz="quarter" idx="11"/>
          </p:nvPr>
        </p:nvSpPr>
        <p:spPr/>
        <p:txBody>
          <a:bodyPr/>
          <a:lstStyle/>
          <a:p>
            <a:r>
              <a:rPr lang="de-CH"/>
              <a:t>Gruppe 1</a:t>
            </a:r>
          </a:p>
        </p:txBody>
      </p:sp>
      <p:sp>
        <p:nvSpPr>
          <p:cNvPr id="5" name="Foliennummernplatzhalter 4">
            <a:extLst>
              <a:ext uri="{FF2B5EF4-FFF2-40B4-BE49-F238E27FC236}">
                <a16:creationId xmlns:a16="http://schemas.microsoft.com/office/drawing/2014/main" id="{DBB5FEF5-4498-490F-BE5D-C37143E8361A}"/>
              </a:ext>
            </a:extLst>
          </p:cNvPr>
          <p:cNvSpPr>
            <a:spLocks noGrp="1"/>
          </p:cNvSpPr>
          <p:nvPr>
            <p:ph type="sldNum" sz="quarter" idx="12"/>
          </p:nvPr>
        </p:nvSpPr>
        <p:spPr/>
        <p:txBody>
          <a:bodyPr/>
          <a:lstStyle/>
          <a:p>
            <a:fld id="{67DE59EB-AC61-4D10-8801-60733011B4E4}" type="slidenum">
              <a:rPr lang="de-CH" smtClean="0"/>
              <a:t>6</a:t>
            </a:fld>
            <a:endParaRPr lang="de-CH"/>
          </a:p>
        </p:txBody>
      </p:sp>
    </p:spTree>
    <p:extLst>
      <p:ext uri="{BB962C8B-B14F-4D97-AF65-F5344CB8AC3E}">
        <p14:creationId xmlns:p14="http://schemas.microsoft.com/office/powerpoint/2010/main" val="370121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rmAutofit/>
          </a:bodyPr>
          <a:lstStyle/>
          <a:p>
            <a:r>
              <a:rPr lang="de-CH" dirty="0">
                <a:latin typeface="Arial" panose="020B0604020202020204" pitchFamily="34" charset="0"/>
                <a:cs typeface="Arial" panose="020B0604020202020204" pitchFamily="34" charset="0"/>
              </a:rPr>
              <a:t>Softwarestruktur</a:t>
            </a:r>
          </a:p>
        </p:txBody>
      </p:sp>
      <p:pic>
        <p:nvPicPr>
          <p:cNvPr id="5" name="Inhaltsplatzhalter 4">
            <a:extLst>
              <a:ext uri="{FF2B5EF4-FFF2-40B4-BE49-F238E27FC236}">
                <a16:creationId xmlns:a16="http://schemas.microsoft.com/office/drawing/2014/main" id="{BE849776-008B-4C9C-B7AF-B4C6CB2B65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8924" y="1872761"/>
            <a:ext cx="6270389" cy="4321987"/>
          </a:xfrm>
        </p:spPr>
      </p:pic>
      <p:sp>
        <p:nvSpPr>
          <p:cNvPr id="3" name="Datumsplatzhalter 2">
            <a:extLst>
              <a:ext uri="{FF2B5EF4-FFF2-40B4-BE49-F238E27FC236}">
                <a16:creationId xmlns:a16="http://schemas.microsoft.com/office/drawing/2014/main" id="{346A7BB0-DE88-49D7-851E-097C83BF3BCA}"/>
              </a:ext>
            </a:extLst>
          </p:cNvPr>
          <p:cNvSpPr>
            <a:spLocks noGrp="1"/>
          </p:cNvSpPr>
          <p:nvPr>
            <p:ph type="dt" sz="half" idx="10"/>
          </p:nvPr>
        </p:nvSpPr>
        <p:spPr/>
        <p:txBody>
          <a:bodyPr/>
          <a:lstStyle/>
          <a:p>
            <a:r>
              <a:rPr lang="de-CH"/>
              <a:t>11.04.2019</a:t>
            </a:r>
          </a:p>
        </p:txBody>
      </p:sp>
      <p:sp>
        <p:nvSpPr>
          <p:cNvPr id="4" name="Fußzeilenplatzhalter 3">
            <a:extLst>
              <a:ext uri="{FF2B5EF4-FFF2-40B4-BE49-F238E27FC236}">
                <a16:creationId xmlns:a16="http://schemas.microsoft.com/office/drawing/2014/main" id="{81ABF27F-FDE4-4DE3-BC0A-24E3D747A4DA}"/>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6330A05C-1A58-4908-827F-FA2A97696E5C}"/>
              </a:ext>
            </a:extLst>
          </p:cNvPr>
          <p:cNvSpPr>
            <a:spLocks noGrp="1"/>
          </p:cNvSpPr>
          <p:nvPr>
            <p:ph type="sldNum" sz="quarter" idx="12"/>
          </p:nvPr>
        </p:nvSpPr>
        <p:spPr/>
        <p:txBody>
          <a:bodyPr/>
          <a:lstStyle/>
          <a:p>
            <a:fld id="{67DE59EB-AC61-4D10-8801-60733011B4E4}" type="slidenum">
              <a:rPr lang="de-CH" smtClean="0"/>
              <a:t>7</a:t>
            </a:fld>
            <a:endParaRPr lang="de-CH"/>
          </a:p>
        </p:txBody>
      </p:sp>
    </p:spTree>
    <p:extLst>
      <p:ext uri="{BB962C8B-B14F-4D97-AF65-F5344CB8AC3E}">
        <p14:creationId xmlns:p14="http://schemas.microsoft.com/office/powerpoint/2010/main" val="155334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Mathematische Anforderungen</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r>
              <a:rPr lang="de-CH" dirty="0"/>
              <a:t>Mit Streuparameter S21 CM/DM äquivalente Schaltungen berechnen</a:t>
            </a:r>
          </a:p>
          <a:p>
            <a:r>
              <a:rPr lang="de-CH" dirty="0"/>
              <a:t>Berechnungen (Model) erweiterbar programmieren</a:t>
            </a:r>
          </a:p>
          <a:p>
            <a:r>
              <a:rPr lang="de-CH" dirty="0"/>
              <a:t>Berechnungen in Threads ausführen um «Lags» zu verhindern</a:t>
            </a:r>
          </a:p>
          <a:p>
            <a:pPr marL="0" indent="0">
              <a:spcAft>
                <a:spcPts val="600"/>
              </a:spcAft>
              <a:buClr>
                <a:srgbClr val="007CAA"/>
              </a:buClr>
              <a:buSzPct val="100000"/>
              <a:buNone/>
            </a:pPr>
            <a:endParaRPr lang="de-CH" dirty="0"/>
          </a:p>
          <a:p>
            <a:pPr marL="0" indent="0">
              <a:buNone/>
            </a:pPr>
            <a:endParaRPr lang="de-CH" dirty="0"/>
          </a:p>
        </p:txBody>
      </p:sp>
      <p:sp>
        <p:nvSpPr>
          <p:cNvPr id="4" name="Datumsplatzhalter 3">
            <a:extLst>
              <a:ext uri="{FF2B5EF4-FFF2-40B4-BE49-F238E27FC236}">
                <a16:creationId xmlns:a16="http://schemas.microsoft.com/office/drawing/2014/main" id="{B44C65DC-0B7F-4804-A5DF-1C2F9AB84B15}"/>
              </a:ext>
            </a:extLst>
          </p:cNvPr>
          <p:cNvSpPr>
            <a:spLocks noGrp="1"/>
          </p:cNvSpPr>
          <p:nvPr>
            <p:ph type="dt" sz="half" idx="10"/>
          </p:nvPr>
        </p:nvSpPr>
        <p:spPr/>
        <p:txBody>
          <a:bodyPr/>
          <a:lstStyle/>
          <a:p>
            <a:r>
              <a:rPr lang="de-CH"/>
              <a:t>11.04.2019</a:t>
            </a:r>
          </a:p>
        </p:txBody>
      </p:sp>
      <p:sp>
        <p:nvSpPr>
          <p:cNvPr id="5" name="Fußzeilenplatzhalter 4">
            <a:extLst>
              <a:ext uri="{FF2B5EF4-FFF2-40B4-BE49-F238E27FC236}">
                <a16:creationId xmlns:a16="http://schemas.microsoft.com/office/drawing/2014/main" id="{82869943-9A05-4640-9475-7A53E84C3507}"/>
              </a:ext>
            </a:extLst>
          </p:cNvPr>
          <p:cNvSpPr>
            <a:spLocks noGrp="1"/>
          </p:cNvSpPr>
          <p:nvPr>
            <p:ph type="ftr" sz="quarter" idx="11"/>
          </p:nvPr>
        </p:nvSpPr>
        <p:spPr/>
        <p:txBody>
          <a:bodyPr/>
          <a:lstStyle/>
          <a:p>
            <a:r>
              <a:rPr lang="de-CH"/>
              <a:t>Gruppe 1</a:t>
            </a:r>
          </a:p>
        </p:txBody>
      </p:sp>
      <p:sp>
        <p:nvSpPr>
          <p:cNvPr id="6" name="Foliennummernplatzhalter 5">
            <a:extLst>
              <a:ext uri="{FF2B5EF4-FFF2-40B4-BE49-F238E27FC236}">
                <a16:creationId xmlns:a16="http://schemas.microsoft.com/office/drawing/2014/main" id="{FAEF8CB2-A81F-4F40-B2C9-163B7D7473BB}"/>
              </a:ext>
            </a:extLst>
          </p:cNvPr>
          <p:cNvSpPr>
            <a:spLocks noGrp="1"/>
          </p:cNvSpPr>
          <p:nvPr>
            <p:ph type="sldNum" sz="quarter" idx="12"/>
          </p:nvPr>
        </p:nvSpPr>
        <p:spPr/>
        <p:txBody>
          <a:bodyPr/>
          <a:lstStyle/>
          <a:p>
            <a:fld id="{67DE59EB-AC61-4D10-8801-60733011B4E4}" type="slidenum">
              <a:rPr lang="de-CH" smtClean="0"/>
              <a:t>8</a:t>
            </a:fld>
            <a:endParaRPr lang="de-CH"/>
          </a:p>
        </p:txBody>
      </p:sp>
    </p:spTree>
    <p:extLst>
      <p:ext uri="{BB962C8B-B14F-4D97-AF65-F5344CB8AC3E}">
        <p14:creationId xmlns:p14="http://schemas.microsoft.com/office/powerpoint/2010/main" val="254610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077631-1EC1-4878-9FED-CB023DD13DE4}"/>
              </a:ext>
            </a:extLst>
          </p:cNvPr>
          <p:cNvSpPr>
            <a:spLocks noGrp="1"/>
          </p:cNvSpPr>
          <p:nvPr>
            <p:ph type="title"/>
          </p:nvPr>
        </p:nvSpPr>
        <p:spPr>
          <a:xfrm>
            <a:off x="838200" y="294005"/>
            <a:ext cx="10515600" cy="1325563"/>
          </a:xfrm>
        </p:spPr>
        <p:txBody>
          <a:bodyPr>
            <a:noAutofit/>
          </a:bodyPr>
          <a:lstStyle/>
          <a:p>
            <a:r>
              <a:rPr lang="de-CH" dirty="0">
                <a:latin typeface="Arial" panose="020B0604020202020204" pitchFamily="34" charset="0"/>
                <a:cs typeface="Arial" panose="020B0604020202020204" pitchFamily="34" charset="0"/>
              </a:rPr>
              <a:t>Parametereingabe</a:t>
            </a:r>
          </a:p>
        </p:txBody>
      </p:sp>
      <p:sp>
        <p:nvSpPr>
          <p:cNvPr id="3" name="Inhaltsplatzhalter 2">
            <a:extLst>
              <a:ext uri="{FF2B5EF4-FFF2-40B4-BE49-F238E27FC236}">
                <a16:creationId xmlns:a16="http://schemas.microsoft.com/office/drawing/2014/main" id="{087CF7F0-1F3E-4360-83C5-C43A47374AC5}"/>
              </a:ext>
            </a:extLst>
          </p:cNvPr>
          <p:cNvSpPr>
            <a:spLocks noGrp="1"/>
          </p:cNvSpPr>
          <p:nvPr>
            <p:ph idx="1"/>
          </p:nvPr>
        </p:nvSpPr>
        <p:spPr/>
        <p:txBody>
          <a:bodyPr/>
          <a:lstStyle/>
          <a:p>
            <a:pPr marL="0" indent="0">
              <a:spcAft>
                <a:spcPts val="600"/>
              </a:spcAft>
              <a:buClr>
                <a:srgbClr val="007CAA"/>
              </a:buClr>
              <a:buSzPct val="100000"/>
              <a:buNone/>
            </a:pPr>
            <a:endParaRPr lang="de-CH" dirty="0"/>
          </a:p>
          <a:p>
            <a:pPr marL="0" indent="0">
              <a:buNone/>
            </a:pPr>
            <a:endParaRPr lang="de-CH" dirty="0"/>
          </a:p>
        </p:txBody>
      </p:sp>
      <p:pic>
        <p:nvPicPr>
          <p:cNvPr id="5" name="Grafik 4">
            <a:extLst>
              <a:ext uri="{FF2B5EF4-FFF2-40B4-BE49-F238E27FC236}">
                <a16:creationId xmlns:a16="http://schemas.microsoft.com/office/drawing/2014/main" id="{3CA4D3E8-BC23-451D-85B5-642907644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83" y="2181572"/>
            <a:ext cx="7729634" cy="3634768"/>
          </a:xfrm>
          <a:prstGeom prst="rect">
            <a:avLst/>
          </a:prstGeom>
        </p:spPr>
      </p:pic>
      <p:sp>
        <p:nvSpPr>
          <p:cNvPr id="4" name="Datumsplatzhalter 3">
            <a:extLst>
              <a:ext uri="{FF2B5EF4-FFF2-40B4-BE49-F238E27FC236}">
                <a16:creationId xmlns:a16="http://schemas.microsoft.com/office/drawing/2014/main" id="{D9CB5B6E-8221-4F04-9C14-345EE107D095}"/>
              </a:ext>
            </a:extLst>
          </p:cNvPr>
          <p:cNvSpPr>
            <a:spLocks noGrp="1"/>
          </p:cNvSpPr>
          <p:nvPr>
            <p:ph type="dt" sz="half" idx="10"/>
          </p:nvPr>
        </p:nvSpPr>
        <p:spPr/>
        <p:txBody>
          <a:bodyPr/>
          <a:lstStyle/>
          <a:p>
            <a:r>
              <a:rPr lang="de-CH"/>
              <a:t>11.04.2019</a:t>
            </a:r>
          </a:p>
        </p:txBody>
      </p:sp>
      <p:sp>
        <p:nvSpPr>
          <p:cNvPr id="6" name="Fußzeilenplatzhalter 5">
            <a:extLst>
              <a:ext uri="{FF2B5EF4-FFF2-40B4-BE49-F238E27FC236}">
                <a16:creationId xmlns:a16="http://schemas.microsoft.com/office/drawing/2014/main" id="{C64BA861-A233-4070-BF97-DBD6F06EC420}"/>
              </a:ext>
            </a:extLst>
          </p:cNvPr>
          <p:cNvSpPr>
            <a:spLocks noGrp="1"/>
          </p:cNvSpPr>
          <p:nvPr>
            <p:ph type="ftr" sz="quarter" idx="11"/>
          </p:nvPr>
        </p:nvSpPr>
        <p:spPr/>
        <p:txBody>
          <a:bodyPr/>
          <a:lstStyle/>
          <a:p>
            <a:r>
              <a:rPr lang="de-CH"/>
              <a:t>Gruppe 1</a:t>
            </a:r>
          </a:p>
        </p:txBody>
      </p:sp>
      <p:sp>
        <p:nvSpPr>
          <p:cNvPr id="7" name="Foliennummernplatzhalter 6">
            <a:extLst>
              <a:ext uri="{FF2B5EF4-FFF2-40B4-BE49-F238E27FC236}">
                <a16:creationId xmlns:a16="http://schemas.microsoft.com/office/drawing/2014/main" id="{D205FD8F-2B03-4C16-AE7E-FB05718F245F}"/>
              </a:ext>
            </a:extLst>
          </p:cNvPr>
          <p:cNvSpPr>
            <a:spLocks noGrp="1"/>
          </p:cNvSpPr>
          <p:nvPr>
            <p:ph type="sldNum" sz="quarter" idx="12"/>
          </p:nvPr>
        </p:nvSpPr>
        <p:spPr/>
        <p:txBody>
          <a:bodyPr/>
          <a:lstStyle/>
          <a:p>
            <a:fld id="{67DE59EB-AC61-4D10-8801-60733011B4E4}" type="slidenum">
              <a:rPr lang="de-CH" smtClean="0"/>
              <a:t>9</a:t>
            </a:fld>
            <a:endParaRPr lang="de-CH"/>
          </a:p>
        </p:txBody>
      </p:sp>
    </p:spTree>
    <p:extLst>
      <p:ext uri="{BB962C8B-B14F-4D97-AF65-F5344CB8AC3E}">
        <p14:creationId xmlns:p14="http://schemas.microsoft.com/office/powerpoint/2010/main" val="126549446"/>
      </p:ext>
    </p:extLst>
  </p:cSld>
  <p:clrMapOvr>
    <a:masterClrMapping/>
  </p:clrMapOvr>
</p:sld>
</file>

<file path=ppt/theme/theme1.xml><?xml version="1.0" encoding="utf-8"?>
<a:theme xmlns:a="http://schemas.openxmlformats.org/drawingml/2006/main" name="Rückblick">
  <a:themeElements>
    <a:clrScheme name="Rück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TM02900769[[fn=Rückblick]]</Template>
  <TotalTime>0</TotalTime>
  <Words>464</Words>
  <Application>Microsoft Macintosh PowerPoint</Application>
  <PresentationFormat>Breitbild</PresentationFormat>
  <Paragraphs>108</Paragraphs>
  <Slides>14</Slides>
  <Notes>13</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Calibri Light</vt:lpstr>
      <vt:lpstr>Rückblick</vt:lpstr>
      <vt:lpstr>Zwischenpräsentation Gruppe 1</vt:lpstr>
      <vt:lpstr>Ablauf</vt:lpstr>
      <vt:lpstr>Einleitung</vt:lpstr>
      <vt:lpstr>Teamaufbau</vt:lpstr>
      <vt:lpstr>PowerPoint-Präsentation</vt:lpstr>
      <vt:lpstr>Softwarekonzept</vt:lpstr>
      <vt:lpstr>Softwarestruktur</vt:lpstr>
      <vt:lpstr>Mathematische Anforderungen</vt:lpstr>
      <vt:lpstr>Parametereingabe</vt:lpstr>
      <vt:lpstr>Ploten der Berechnungen</vt:lpstr>
      <vt:lpstr>Speicherverwaltung</vt:lpstr>
      <vt:lpstr>Bedienungshilfe</vt:lpstr>
      <vt:lpstr>Testkonzept</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Projekt 2</dc:title>
  <dc:creator>Simon Rohrer</dc:creator>
  <cp:lastModifiedBy>Niklaus Schwegler</cp:lastModifiedBy>
  <cp:revision>30</cp:revision>
  <dcterms:created xsi:type="dcterms:W3CDTF">2019-04-03T17:54:10Z</dcterms:created>
  <dcterms:modified xsi:type="dcterms:W3CDTF">2019-04-11T09:05:52Z</dcterms:modified>
</cp:coreProperties>
</file>