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2" r:id="rId6"/>
    <p:sldId id="259" r:id="rId7"/>
    <p:sldId id="263" r:id="rId8"/>
    <p:sldId id="264" r:id="rId9"/>
    <p:sldId id="265" r:id="rId10"/>
    <p:sldId id="260" r:id="rId11"/>
    <p:sldId id="261" r:id="rId12"/>
    <p:sldId id="273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D14"/>
    <a:srgbClr val="F7E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3400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E170A-DC3C-48BE-8A46-34CCFD561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C936E9-A044-48C2-9B45-08A787074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473723-86ED-4E38-BC9B-001E7B60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07.04.2019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B005A-4503-4199-93B0-19BD6DDC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839C3C-BE41-4D1A-81AA-31D8828A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683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7C53A-C289-4D18-B808-789C7A96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1AA63D-8317-4475-BD58-C5E6C9CD9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EA6149-DA37-456C-9AC6-A35CAE62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07.04.2019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61E7BB-F8DD-4E7B-8A7F-1F654E0B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574BA2-48C4-4055-A057-57E215DE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54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00CB30-98AD-460B-8BAE-3FAA681F8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12EC18-E5EA-460D-B8C8-6A1CE293E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6CD4E0-919D-481A-9365-AD43E063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07.04.2019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2E8A49-E0C1-43B0-AF8F-7AFC1075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62B87-38AF-4F32-8653-C5EE9162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443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F40A2F-8AAC-49D4-B88B-3BC311FC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89F057-31EC-469F-9574-66FE97652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02CD7-8582-45C6-B8F3-27C26956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07.04.2019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E90C30-E884-46FB-AA43-84A682A7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C01D2C-22E5-46B2-93FA-FABFAFE1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699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0A374-E657-4962-9DCC-E0C20DD4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E4CD3B-3251-4D80-BEE3-AEC5ADEDD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8954E9-0F0B-4409-B35B-EA94EAE5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07.04.2019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9F68D8-E897-4251-AAC8-3A73AB29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5227B-DB94-4480-A986-18778800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34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D231B-6BDD-48E3-A9C4-0D6BC04F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191F02-BB0F-4A6F-AC5A-2F5A3AD69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289A09-5575-464B-9336-C7DB25C49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38E99F-0D6D-47ED-B255-C8107CFF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07.04.2019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5E40EC-CFC9-460A-A806-0A80140C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B74F76-AA55-4057-895E-BF89C90F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76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DE50E-F252-4850-84D1-4B2196EA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979334-B1CA-4957-A0E3-F8B7BB285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AE92BB-AB17-4808-A139-725A174EB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C7C98B-56CA-4EBC-BFD2-CF9A34AF0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5607F5-8E32-4FB4-8DBF-517BCCFFB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683E4A7-57D0-4C12-8FEA-5A4012DB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07.04.2019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EEDD16-264E-4ABC-B437-9029ACA1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22DFEB-1B29-46D4-9722-E008A5C7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18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347A0-01AD-42ED-8CA0-E78981D0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AEC5DF-674D-4B0B-AA0E-9CE0E4DB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07.04.2019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BA630B-69CC-42D8-A5D5-B1654AA1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A1979D-2590-4E0F-8285-37EB03E9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87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0B988A-69F0-4E6B-904C-5A540416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07.04.2019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4B9BF7-A8E1-44EF-967A-F99F7565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8E911C-FC8A-46E0-AA58-79E39E0D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910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00678-D5B9-4578-A3FD-5B1BFB5B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50DB3-E28B-45F9-A1CC-614ADD6C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AC846A-A572-4B1E-9950-3E1004DC1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6623AF-F733-4F75-9126-D5B3ED11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07.04.2019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48A628-2D85-4B46-A3DB-0BF8AC2A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65D7C8-88C0-4393-BFC8-F9B938E3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066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3295F-0804-4295-AB08-405922F7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EBA132-C809-4DED-8A02-911390A35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7D482B-5E38-4CF2-AC6A-C92B18965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91B9D3-2668-43F8-A011-9C2A0B46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07.04.2019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843B11-7EFF-42A8-9429-A432FAC0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BF2E5E-D0AB-48F5-9FA2-FC583E2E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958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000">
              <a:srgbClr val="EEDD14"/>
            </a:gs>
            <a:gs pos="6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99BC22-43A1-4CA0-A454-22C3253F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419FC4-9246-42BE-ACED-7D3E7BBE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0E8010-1518-40CF-A3C8-2A24F53BF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77428-42F7-4241-8EA8-9490373D402E}" type="datetimeFigureOut">
              <a:rPr lang="de-CH" smtClean="0"/>
              <a:t>07.04.2019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D9A818-FCE2-458C-B4A7-8BA74712E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222AA-02D7-4DAC-A815-0DFDD9D74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554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4588-8208-4B6D-8FA7-43DA2196D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43480"/>
            <a:ext cx="12192000" cy="1971040"/>
          </a:xfrm>
        </p:spPr>
        <p:txBody>
          <a:bodyPr>
            <a:normAutofit/>
          </a:bodyPr>
          <a:lstStyle/>
          <a:p>
            <a:r>
              <a:rPr lang="de-CH" i="1" u="sng" dirty="0">
                <a:latin typeface="Arial" panose="020B0604020202020204" pitchFamily="34" charset="0"/>
                <a:cs typeface="Arial" panose="020B0604020202020204" pitchFamily="34" charset="0"/>
              </a:rPr>
              <a:t>Zwischenpräsentation </a:t>
            </a:r>
            <a:br>
              <a:rPr lang="de-CH" i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i="1" u="sng" dirty="0">
                <a:latin typeface="Arial" panose="020B0604020202020204" pitchFamily="34" charset="0"/>
                <a:cs typeface="Arial" panose="020B0604020202020204" pitchFamily="34" charset="0"/>
              </a:rPr>
              <a:t>Gruppe 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E2AD0C-3432-45AB-BE6E-5B6F67BDF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120" y="-22890"/>
            <a:ext cx="2722880" cy="19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86811-7AA7-4857-9D92-AEB6DB8C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Elektrotechnik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CCD327-018D-4C6E-911B-FEEFD441F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Auf die Grundschaltung eingehen</a:t>
            </a:r>
          </a:p>
          <a:p>
            <a:r>
              <a:rPr lang="de-CH" dirty="0"/>
              <a:t>Die Schwierigkeiten der Aufgabe</a:t>
            </a:r>
          </a:p>
          <a:p>
            <a:r>
              <a:rPr lang="de-CH" dirty="0"/>
              <a:t>Bisherige Berechnungen vorstellen</a:t>
            </a:r>
          </a:p>
        </p:txBody>
      </p:sp>
    </p:spTree>
    <p:extLst>
      <p:ext uri="{BB962C8B-B14F-4D97-AF65-F5344CB8AC3E}">
        <p14:creationId xmlns:p14="http://schemas.microsoft.com/office/powerpoint/2010/main" val="3430439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BDB5F-B964-4458-8E0B-B425EEEA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Schluss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374DC3-9369-48A7-BAFF-3EC784E8A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9693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C6ADAD1-A022-445C-8AD2-7C3B4FF29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60" y="1486218"/>
            <a:ext cx="6529440" cy="4979652"/>
          </a:xfrm>
        </p:spPr>
      </p:pic>
    </p:spTree>
    <p:extLst>
      <p:ext uri="{BB962C8B-B14F-4D97-AF65-F5344CB8AC3E}">
        <p14:creationId xmlns:p14="http://schemas.microsoft.com/office/powerpoint/2010/main" val="370121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Softwarestruktur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E849776-008B-4C9C-B7AF-B4C6CB2B6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1619568"/>
            <a:ext cx="7033161" cy="4847742"/>
          </a:xfrm>
        </p:spPr>
      </p:pic>
    </p:spTree>
    <p:extLst>
      <p:ext uri="{BB962C8B-B14F-4D97-AF65-F5344CB8AC3E}">
        <p14:creationId xmlns:p14="http://schemas.microsoft.com/office/powerpoint/2010/main" val="1553349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Mathematische 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7CF7F0-1F3E-4360-83C5-C43A4737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Mit Streuparameter S21 CM/DM äquivalente Schaltungen berechnen</a:t>
            </a:r>
          </a:p>
          <a:p>
            <a:r>
              <a:rPr lang="de-CH" dirty="0"/>
              <a:t>Berechnungen (Model) erweiterbar programmieren</a:t>
            </a:r>
          </a:p>
          <a:p>
            <a:r>
              <a:rPr lang="de-CH" dirty="0"/>
              <a:t>Berechnungen in Threads ausführen um «Lags» zu verhindern</a:t>
            </a:r>
          </a:p>
          <a:p>
            <a:pPr marL="0" indent="0">
              <a:spcAft>
                <a:spcPts val="600"/>
              </a:spcAft>
              <a:buClr>
                <a:srgbClr val="007CAA"/>
              </a:buClr>
              <a:buSzPct val="100000"/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6100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Parametereingabe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7CF7F0-1F3E-4360-83C5-C43A4737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Clr>
                <a:srgbClr val="007CAA"/>
              </a:buClr>
              <a:buSzPct val="100000"/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A4D3E8-BC23-451D-85B5-642907644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825625"/>
            <a:ext cx="9363075" cy="440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9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Autofit/>
          </a:bodyPr>
          <a:lstStyle/>
          <a:p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Ploten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der Berechnungen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7CF7F0-1F3E-4360-83C5-C43A4737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Clr>
                <a:srgbClr val="007CAA"/>
              </a:buClr>
              <a:buSzPct val="100000"/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DF3D102-C5FE-41A7-832F-2D6EEE7AA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295" y="1888880"/>
            <a:ext cx="9070243" cy="390399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E40BE8E-B4FC-43A9-942E-D54341D6CF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04" t="5062" r="3161" b="9773"/>
          <a:stretch/>
        </p:blipFill>
        <p:spPr>
          <a:xfrm>
            <a:off x="4101611" y="2986167"/>
            <a:ext cx="1296865" cy="22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63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Speicherverwaltung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7CF7F0-1F3E-4360-83C5-C43A4737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Clr>
                <a:srgbClr val="007CAA"/>
              </a:buClr>
              <a:buSzPct val="100000"/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C53210-A79B-4C56-8674-B7E2CB2E5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064" y="2530448"/>
            <a:ext cx="4014181" cy="233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71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Autofit/>
          </a:bodyPr>
          <a:lstStyle/>
          <a:p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Bedinungshilfe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7CF7F0-1F3E-4360-83C5-C43A4737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Clr>
                <a:srgbClr val="007CAA"/>
              </a:buClr>
              <a:buSzPct val="100000"/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386A5CB-1445-4866-B066-64207C634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24" y="2822555"/>
            <a:ext cx="4809757" cy="191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56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Testkonzept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7CF7F0-1F3E-4360-83C5-C43A4737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Clr>
                <a:srgbClr val="007CAA"/>
              </a:buClr>
              <a:buSzPct val="100000"/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8129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7CF7F0-1F3E-4360-83C5-C43A4737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Einleitung </a:t>
            </a:r>
          </a:p>
          <a:p>
            <a:r>
              <a:rPr lang="de-CH" dirty="0"/>
              <a:t>Organisation</a:t>
            </a:r>
          </a:p>
          <a:p>
            <a:r>
              <a:rPr lang="de-CH" dirty="0"/>
              <a:t>Softwarekonzept</a:t>
            </a:r>
          </a:p>
          <a:p>
            <a:r>
              <a:rPr lang="de-CH" dirty="0"/>
              <a:t>Testkonzept</a:t>
            </a:r>
          </a:p>
          <a:p>
            <a:r>
              <a:rPr lang="de-CH" dirty="0"/>
              <a:t>Schluss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5836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7CF7F0-1F3E-4360-83C5-C43A4737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TODO Nik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031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DEF71-540A-4E4C-8752-923505AF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74CB07-0B9C-414C-A43C-32452F800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Teamaufteilung</a:t>
            </a:r>
          </a:p>
          <a:p>
            <a:pPr marL="0" indent="0">
              <a:buNone/>
            </a:pPr>
            <a:r>
              <a:rPr lang="de-CH" dirty="0"/>
              <a:t>Organisation der Teamarbeit</a:t>
            </a:r>
          </a:p>
          <a:p>
            <a:pPr marL="0" indent="0">
              <a:buNone/>
            </a:pPr>
            <a:r>
              <a:rPr lang="de-CH" dirty="0"/>
              <a:t>Terminplan (Meilensteine)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062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EEDD14"/>
            </a:gs>
            <a:gs pos="6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1C8358A-5E76-45DD-8C56-B371D5A82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3000"/>
            <a:ext cx="12192000" cy="4432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3539866-315F-4353-A5A0-3616BB628E43}"/>
              </a:ext>
            </a:extLst>
          </p:cNvPr>
          <p:cNvSpPr txBox="1"/>
          <p:nvPr/>
        </p:nvSpPr>
        <p:spPr>
          <a:xfrm>
            <a:off x="0" y="33771"/>
            <a:ext cx="10955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000" dirty="0"/>
              <a:t>Organigramm</a:t>
            </a:r>
          </a:p>
        </p:txBody>
      </p:sp>
    </p:spTree>
    <p:extLst>
      <p:ext uri="{BB962C8B-B14F-4D97-AF65-F5344CB8AC3E}">
        <p14:creationId xmlns:p14="http://schemas.microsoft.com/office/powerpoint/2010/main" val="121187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E9AF3-06BD-4DB5-83D8-A9B9B2533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BF12CA-C715-4DE7-A2E5-236685DD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Vorstellung des Konzepts</a:t>
            </a:r>
          </a:p>
          <a:p>
            <a:r>
              <a:rPr lang="de-CH" dirty="0"/>
              <a:t>Funktionen der Software</a:t>
            </a:r>
          </a:p>
          <a:p>
            <a:r>
              <a:rPr lang="de-CH" dirty="0"/>
              <a:t>Der aktuelle Stand (GUI zeigen)</a:t>
            </a:r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05559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49469-AA4E-427B-B11D-657E7D94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8E2D6F-B5BD-414A-A9D3-5B90E5CB1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8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B4190DA-5453-448E-A418-62DE38F22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798E1C0-5BD3-4FAD-B527-FA5FD47B5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4" y="377137"/>
            <a:ext cx="1778091" cy="1035103"/>
          </a:xfrm>
          <a:prstGeom prst="rect">
            <a:avLst/>
          </a:prstGeom>
        </p:spPr>
      </p:pic>
      <p:sp>
        <p:nvSpPr>
          <p:cNvPr id="11" name="Flussdiagramm: Prozess 10">
            <a:extLst>
              <a:ext uri="{FF2B5EF4-FFF2-40B4-BE49-F238E27FC236}">
                <a16:creationId xmlns:a16="http://schemas.microsoft.com/office/drawing/2014/main" id="{B6BD3BF8-0D5C-49A4-BDCF-4A9C9951EF8F}"/>
              </a:ext>
            </a:extLst>
          </p:cNvPr>
          <p:cNvSpPr/>
          <p:nvPr/>
        </p:nvSpPr>
        <p:spPr>
          <a:xfrm>
            <a:off x="116794" y="310488"/>
            <a:ext cx="1844086" cy="1168400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4384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8F96598-30F8-4CEA-AFAF-140CC1764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93"/>
            <a:ext cx="12192000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8D41BC3-0E60-47C1-9C29-474218316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65" y="298430"/>
            <a:ext cx="1949550" cy="774740"/>
          </a:xfrm>
          <a:prstGeom prst="rect">
            <a:avLst/>
          </a:prstGeom>
        </p:spPr>
      </p:pic>
      <p:sp>
        <p:nvSpPr>
          <p:cNvPr id="8" name="Flussdiagramm: Prozess 7">
            <a:extLst>
              <a:ext uri="{FF2B5EF4-FFF2-40B4-BE49-F238E27FC236}">
                <a16:creationId xmlns:a16="http://schemas.microsoft.com/office/drawing/2014/main" id="{89774B84-B309-4D4C-BE28-B116641BE82D}"/>
              </a:ext>
            </a:extLst>
          </p:cNvPr>
          <p:cNvSpPr/>
          <p:nvPr/>
        </p:nvSpPr>
        <p:spPr>
          <a:xfrm>
            <a:off x="1402664" y="179859"/>
            <a:ext cx="1949549" cy="893311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8437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Breitbild</PresentationFormat>
  <Paragraphs>34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Zwischenpräsentation  Gruppe 1</vt:lpstr>
      <vt:lpstr>Ablauf</vt:lpstr>
      <vt:lpstr>Einleitung</vt:lpstr>
      <vt:lpstr>Organisation</vt:lpstr>
      <vt:lpstr>PowerPoint-Präsentation</vt:lpstr>
      <vt:lpstr>Software</vt:lpstr>
      <vt:lpstr>PowerPoint-Präsentation</vt:lpstr>
      <vt:lpstr>PowerPoint-Präsentation</vt:lpstr>
      <vt:lpstr>PowerPoint-Präsentation</vt:lpstr>
      <vt:lpstr>Elektrotechnik</vt:lpstr>
      <vt:lpstr>Schluss</vt:lpstr>
      <vt:lpstr>Software</vt:lpstr>
      <vt:lpstr>Softwarestruktur</vt:lpstr>
      <vt:lpstr>Mathematische Anforderungen</vt:lpstr>
      <vt:lpstr>Parametereingabe</vt:lpstr>
      <vt:lpstr>Ploten der Berechnungen</vt:lpstr>
      <vt:lpstr>Speicherverwaltung</vt:lpstr>
      <vt:lpstr>Bedinungshilfe</vt:lpstr>
      <vt:lpstr>Testkonzept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Zwischenpräsentation Projekt 2</dc:title>
  <dc:creator>Simon Rohrer</dc:creator>
  <cp:lastModifiedBy>Pascal Puschmann</cp:lastModifiedBy>
  <cp:revision>17</cp:revision>
  <dcterms:created xsi:type="dcterms:W3CDTF">2019-04-03T17:54:10Z</dcterms:created>
  <dcterms:modified xsi:type="dcterms:W3CDTF">2019-04-07T11:26:32Z</dcterms:modified>
</cp:coreProperties>
</file>