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4"/>
  </p:notesMasterIdLst>
  <p:sldIdLst>
    <p:sldId id="256" r:id="rId2"/>
    <p:sldId id="274" r:id="rId3"/>
    <p:sldId id="257" r:id="rId4"/>
    <p:sldId id="273" r:id="rId5"/>
    <p:sldId id="275" r:id="rId6"/>
    <p:sldId id="276" r:id="rId7"/>
    <p:sldId id="263" r:id="rId8"/>
    <p:sldId id="277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C6701-6061-CB44-932D-F148420474DD}" v="5" dt="2019-04-11T09:03:22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4492" autoAdjust="0"/>
  </p:normalViewPr>
  <p:slideViewPr>
    <p:cSldViewPr snapToGrid="0">
      <p:cViewPr varScale="1">
        <p:scale>
          <a:sx n="80" d="100"/>
          <a:sy n="80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us Schwegler" userId="e770999b6604146b" providerId="LiveId" clId="{A28C6701-6061-CB44-932D-F148420474DD}"/>
    <pc:docChg chg="custSel modSld">
      <pc:chgData name="Niklaus Schwegler" userId="e770999b6604146b" providerId="LiveId" clId="{A28C6701-6061-CB44-932D-F148420474DD}" dt="2019-04-11T09:05:42.533" v="32" actId="478"/>
      <pc:docMkLst>
        <pc:docMk/>
      </pc:docMkLst>
      <pc:sldChg chg="addSp modSp">
        <pc:chgData name="Niklaus Schwegler" userId="e770999b6604146b" providerId="LiveId" clId="{A28C6701-6061-CB44-932D-F148420474DD}" dt="2019-04-11T09:00:38.412" v="14" actId="1076"/>
        <pc:sldMkLst>
          <pc:docMk/>
          <pc:sldMk cId="303402650" sldId="256"/>
        </pc:sldMkLst>
        <pc:picChg chg="add mod">
          <ac:chgData name="Niklaus Schwegler" userId="e770999b6604146b" providerId="LiveId" clId="{A28C6701-6061-CB44-932D-F148420474DD}" dt="2019-04-11T08:58:58.454" v="9" actId="1076"/>
          <ac:picMkLst>
            <pc:docMk/>
            <pc:sldMk cId="303402650" sldId="256"/>
            <ac:picMk id="4" creationId="{1EEFF681-2EFD-8947-823B-3F3078047811}"/>
          </ac:picMkLst>
        </pc:picChg>
        <pc:picChg chg="mod">
          <ac:chgData name="Niklaus Schwegler" userId="e770999b6604146b" providerId="LiveId" clId="{A28C6701-6061-CB44-932D-F148420474DD}" dt="2019-04-11T09:00:38.412" v="14" actId="1076"/>
          <ac:picMkLst>
            <pc:docMk/>
            <pc:sldMk cId="303402650" sldId="256"/>
            <ac:picMk id="5" creationId="{CA7C0E0E-F9B8-43E8-A022-087C27AEBA3E}"/>
          </ac:picMkLst>
        </pc:picChg>
        <pc:picChg chg="add mod">
          <ac:chgData name="Niklaus Schwegler" userId="e770999b6604146b" providerId="LiveId" clId="{A28C6701-6061-CB44-932D-F148420474DD}" dt="2019-04-11T09:00:30.386" v="13" actId="1076"/>
          <ac:picMkLst>
            <pc:docMk/>
            <pc:sldMk cId="303402650" sldId="256"/>
            <ac:picMk id="9" creationId="{C6ABA4CA-93C5-2042-9D27-784C55442B4E}"/>
          </ac:picMkLst>
        </pc:picChg>
      </pc:sldChg>
      <pc:sldChg chg="delSp">
        <pc:chgData name="Niklaus Schwegler" userId="e770999b6604146b" providerId="LiveId" clId="{A28C6701-6061-CB44-932D-F148420474DD}" dt="2019-04-11T09:05:42.533" v="32" actId="478"/>
        <pc:sldMkLst>
          <pc:docMk/>
          <pc:sldMk cId="3919693850" sldId="261"/>
        </pc:sldMkLst>
        <pc:spChg chg="del">
          <ac:chgData name="Niklaus Schwegler" userId="e770999b6604146b" providerId="LiveId" clId="{A28C6701-6061-CB44-932D-F148420474DD}" dt="2019-04-11T09:05:42.533" v="32" actId="478"/>
          <ac:spMkLst>
            <pc:docMk/>
            <pc:sldMk cId="3919693850" sldId="261"/>
            <ac:spMk id="6" creationId="{690A17AA-8380-485F-AD39-D21C570F8400}"/>
          </ac:spMkLst>
        </pc:spChg>
      </pc:sldChg>
      <pc:sldChg chg="addSp modSp">
        <pc:chgData name="Niklaus Schwegler" userId="e770999b6604146b" providerId="LiveId" clId="{A28C6701-6061-CB44-932D-F148420474DD}" dt="2019-04-11T09:03:36.800" v="31" actId="1076"/>
        <pc:sldMkLst>
          <pc:docMk/>
          <pc:sldMk cId="450313879" sldId="266"/>
        </pc:sldMkLst>
        <pc:spChg chg="mod">
          <ac:chgData name="Niklaus Schwegler" userId="e770999b6604146b" providerId="LiveId" clId="{A28C6701-6061-CB44-932D-F148420474DD}" dt="2019-04-11T09:02:27.273" v="22" actId="20577"/>
          <ac:spMkLst>
            <pc:docMk/>
            <pc:sldMk cId="450313879" sldId="266"/>
            <ac:spMk id="3" creationId="{087CF7F0-1F3E-4360-83C5-C43A47374AC5}"/>
          </ac:spMkLst>
        </pc:spChg>
        <pc:picChg chg="add mod">
          <ac:chgData name="Niklaus Schwegler" userId="e770999b6604146b" providerId="LiveId" clId="{A28C6701-6061-CB44-932D-F148420474DD}" dt="2019-04-11T09:03:36.800" v="31" actId="1076"/>
          <ac:picMkLst>
            <pc:docMk/>
            <pc:sldMk cId="450313879" sldId="266"/>
            <ac:picMk id="8" creationId="{A2AC05F8-6111-914C-B000-3A8A3D92C40A}"/>
          </ac:picMkLst>
        </pc:picChg>
        <pc:picChg chg="add mod">
          <ac:chgData name="Niklaus Schwegler" userId="e770999b6604146b" providerId="LiveId" clId="{A28C6701-6061-CB44-932D-F148420474DD}" dt="2019-04-11T09:03:31.026" v="30" actId="1076"/>
          <ac:picMkLst>
            <pc:docMk/>
            <pc:sldMk cId="450313879" sldId="266"/>
            <ac:picMk id="10" creationId="{A28432E3-20E7-CE41-A89F-A350F60B6BEF}"/>
          </ac:picMkLst>
        </pc:picChg>
      </pc:sldChg>
      <pc:sldChg chg="addSp delSp modSp">
        <pc:chgData name="Niklaus Schwegler" userId="e770999b6604146b" providerId="LiveId" clId="{A28C6701-6061-CB44-932D-F148420474DD}" dt="2019-04-10T16:55:13.558" v="7" actId="1076"/>
        <pc:sldMkLst>
          <pc:docMk/>
          <pc:sldMk cId="879266066" sldId="275"/>
        </pc:sldMkLst>
        <pc:spChg chg="add del mod">
          <ac:chgData name="Niklaus Schwegler" userId="e770999b6604146b" providerId="LiveId" clId="{A28C6701-6061-CB44-932D-F148420474DD}" dt="2019-04-10T16:55:00.615" v="1"/>
          <ac:spMkLst>
            <pc:docMk/>
            <pc:sldMk cId="879266066" sldId="275"/>
            <ac:spMk id="7" creationId="{5F7A19AF-A16F-9043-9198-EE068B6D17BF}"/>
          </ac:spMkLst>
        </pc:spChg>
        <pc:picChg chg="del">
          <ac:chgData name="Niklaus Schwegler" userId="e770999b6604146b" providerId="LiveId" clId="{A28C6701-6061-CB44-932D-F148420474DD}" dt="2019-04-10T16:54:54.775" v="0" actId="478"/>
          <ac:picMkLst>
            <pc:docMk/>
            <pc:sldMk cId="879266066" sldId="275"/>
            <ac:picMk id="8" creationId="{E67C6096-93B3-4794-8966-9BFC78DB826F}"/>
          </ac:picMkLst>
        </pc:picChg>
        <pc:picChg chg="add mod">
          <ac:chgData name="Niklaus Schwegler" userId="e770999b6604146b" providerId="LiveId" clId="{A28C6701-6061-CB44-932D-F148420474DD}" dt="2019-04-10T16:55:13.558" v="7" actId="1076"/>
          <ac:picMkLst>
            <pc:docMk/>
            <pc:sldMk cId="879266066" sldId="275"/>
            <ac:picMk id="10" creationId="{4BB0A74E-D4F7-3344-AB8F-3C33174308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F0A2-73D9-4858-851E-F8063A45314E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246C-16D7-4C3E-9D9F-DF7E50C35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1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70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4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2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100kHz 10dB  600kHz 30dB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CAA8-4D25-FB43-92A0-7ADFB186CD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33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09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1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4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90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0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3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18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441" y="430923"/>
            <a:ext cx="12192000" cy="1112683"/>
          </a:xfrm>
        </p:spPr>
        <p:txBody>
          <a:bodyPr>
            <a:noAutofit/>
          </a:bodyPr>
          <a:lstStyle/>
          <a:p>
            <a:r>
              <a:rPr lang="de-CH" sz="4800" dirty="0">
                <a:latin typeface="Arial" panose="020B0604020202020204" pitchFamily="34" charset="0"/>
                <a:cs typeface="Arial" panose="020B0604020202020204" pitchFamily="34" charset="0"/>
              </a:rPr>
              <a:t>Schlusspräsentation Gruppe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7C0E0E-F9B8-43E8-A022-087C27AEB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093689"/>
            <a:ext cx="5429439" cy="3628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EB160-30B4-49AD-8082-B98FF5B5039A}"/>
              </a:ext>
            </a:extLst>
          </p:cNvPr>
          <p:cNvSpPr txBox="1"/>
          <p:nvPr/>
        </p:nvSpPr>
        <p:spPr>
          <a:xfrm>
            <a:off x="1019503" y="3794233"/>
            <a:ext cx="1996964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26EB37-DDDA-419D-B724-E1ED23278DCC}"/>
              </a:ext>
            </a:extLst>
          </p:cNvPr>
          <p:cNvSpPr txBox="1"/>
          <p:nvPr/>
        </p:nvSpPr>
        <p:spPr>
          <a:xfrm>
            <a:off x="8445905" y="3957144"/>
            <a:ext cx="2852715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EFF681-2EFD-8947-823B-3F307804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62" y="4945117"/>
            <a:ext cx="2413000" cy="1143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ABA4CA-93C5-2042-9D27-784C55442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1" y="5310613"/>
            <a:ext cx="2692760" cy="4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E4AC3DE3-314E-AB4E-B672-59D9CC75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55D03C5-9605-8E46-8D98-E4774C3CE492}"/>
              </a:ext>
            </a:extLst>
          </p:cNvPr>
          <p:cNvCxnSpPr>
            <a:cxnSpLocks/>
          </p:cNvCxnSpPr>
          <p:nvPr/>
        </p:nvCxnSpPr>
        <p:spPr>
          <a:xfrm>
            <a:off x="1167255" y="1950720"/>
            <a:ext cx="767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C0C0AB3-C08B-BA46-96DA-6857BA73F474}"/>
              </a:ext>
            </a:extLst>
          </p:cNvPr>
          <p:cNvCxnSpPr>
            <a:cxnSpLocks/>
          </p:cNvCxnSpPr>
          <p:nvPr/>
        </p:nvCxnSpPr>
        <p:spPr>
          <a:xfrm flipV="1">
            <a:off x="8665057" y="1825625"/>
            <a:ext cx="0" cy="438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138C56-9876-8E45-9239-57550B6721E1}"/>
              </a:ext>
            </a:extLst>
          </p:cNvPr>
          <p:cNvSpPr txBox="1"/>
          <p:nvPr/>
        </p:nvSpPr>
        <p:spPr>
          <a:xfrm>
            <a:off x="9752024" y="284311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D7089E-F9D7-9A42-896E-1B60B3F82D85}"/>
              </a:ext>
            </a:extLst>
          </p:cNvPr>
          <p:cNvSpPr txBox="1"/>
          <p:nvPr/>
        </p:nvSpPr>
        <p:spPr>
          <a:xfrm>
            <a:off x="8739993" y="221291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BBA43AD-F7A1-7B44-A91C-75DABAEEBF8B}"/>
              </a:ext>
            </a:extLst>
          </p:cNvPr>
          <p:cNvCxnSpPr>
            <a:cxnSpLocks/>
          </p:cNvCxnSpPr>
          <p:nvPr/>
        </p:nvCxnSpPr>
        <p:spPr>
          <a:xfrm>
            <a:off x="1167255" y="467738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B7B0462-7371-D046-A3D5-CFB9D63CE51A}"/>
              </a:ext>
            </a:extLst>
          </p:cNvPr>
          <p:cNvSpPr txBox="1"/>
          <p:nvPr/>
        </p:nvSpPr>
        <p:spPr>
          <a:xfrm>
            <a:off x="3264212" y="43283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4E62D31-C1C2-894E-912F-84B855DAA7FC}"/>
              </a:ext>
            </a:extLst>
          </p:cNvPr>
          <p:cNvCxnSpPr>
            <a:cxnSpLocks/>
          </p:cNvCxnSpPr>
          <p:nvPr/>
        </p:nvCxnSpPr>
        <p:spPr>
          <a:xfrm flipV="1">
            <a:off x="3997028" y="4328369"/>
            <a:ext cx="0" cy="18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13B27F2-1C24-864B-8B7D-B918DE79F896}"/>
              </a:ext>
            </a:extLst>
          </p:cNvPr>
          <p:cNvSpPr txBox="1"/>
          <p:nvPr/>
        </p:nvSpPr>
        <p:spPr>
          <a:xfrm>
            <a:off x="4000237" y="526129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8D3C2D01-6120-274E-9C7E-0F92222081D9}"/>
              </a:ext>
            </a:extLst>
          </p:cNvPr>
          <p:cNvCxnSpPr>
            <a:cxnSpLocks/>
          </p:cNvCxnSpPr>
          <p:nvPr/>
        </p:nvCxnSpPr>
        <p:spPr>
          <a:xfrm>
            <a:off x="1167255" y="3212446"/>
            <a:ext cx="10186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E9E05B43-9401-3645-B62E-1808A8C2A261}"/>
              </a:ext>
            </a:extLst>
          </p:cNvPr>
          <p:cNvCxnSpPr>
            <a:cxnSpLocks/>
          </p:cNvCxnSpPr>
          <p:nvPr/>
        </p:nvCxnSpPr>
        <p:spPr>
          <a:xfrm flipV="1">
            <a:off x="10861583" y="2724766"/>
            <a:ext cx="0" cy="348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463C207-3CC1-354D-9F20-6D700A04C8F7}"/>
              </a:ext>
            </a:extLst>
          </p:cNvPr>
          <p:cNvSpPr txBox="1"/>
          <p:nvPr/>
        </p:nvSpPr>
        <p:spPr>
          <a:xfrm>
            <a:off x="7138217" y="1943339"/>
            <a:ext cx="1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71C17E-F821-1A40-853F-9C2A143B402A}"/>
              </a:ext>
            </a:extLst>
          </p:cNvPr>
          <p:cNvSpPr txBox="1"/>
          <p:nvPr/>
        </p:nvSpPr>
        <p:spPr>
          <a:xfrm>
            <a:off x="10870749" y="358177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5384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Klassendiagramm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6A7BB0-DE88-49D7-851E-097C83B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ABF27F-FDE4-4DE3-BC0A-24E3D747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A05C-1A58-4908-827F-FA2A976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11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FADF334-322E-40D2-A125-BF1E33F3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3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BAC75A-B53C-41CF-808B-15D21FDC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E387-A2E1-4E30-8970-0605782B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DF01D-C825-4187-B6D7-5B0A6A07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12</a:t>
            </a:fld>
            <a:endParaRPr lang="de-CH"/>
          </a:p>
        </p:txBody>
      </p:sp>
      <p:pic>
        <p:nvPicPr>
          <p:cNvPr id="1026" name="Picture 2" descr="Bildergebnis fÃ¼r fragezeichen bilder">
            <a:extLst>
              <a:ext uri="{FF2B5EF4-FFF2-40B4-BE49-F238E27FC236}">
                <a16:creationId xmlns:a16="http://schemas.microsoft.com/office/drawing/2014/main" id="{382E82E2-42EC-46E4-B0A7-A9D05C86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" y="2112403"/>
            <a:ext cx="3972339" cy="39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2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47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Herausforderungen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Klassendiagramm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0446E-1394-4FE7-9B41-E5FB2705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096FE-BB3C-47FE-93B3-648408A9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B6470-275E-41F5-A1F5-39767111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Herausforderungen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4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Elektrotechnik Grundlagen</a:t>
            </a:r>
            <a:br>
              <a:rPr lang="de-CH" dirty="0"/>
            </a:br>
            <a:r>
              <a:rPr lang="de-CH" dirty="0"/>
              <a:t>EMI-Filter </a:t>
            </a:r>
          </a:p>
          <a:p>
            <a:r>
              <a:rPr lang="de-CH" dirty="0"/>
              <a:t>MVC Erklären </a:t>
            </a:r>
          </a:p>
        </p:txBody>
      </p:sp>
    </p:spTree>
    <p:extLst>
      <p:ext uri="{BB962C8B-B14F-4D97-AF65-F5344CB8AC3E}">
        <p14:creationId xmlns:p14="http://schemas.microsoft.com/office/powerpoint/2010/main" val="37012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399B0-93CA-7F45-ABF9-7FBCEFAF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/>
              <a:t>Gleichtakt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2DDE95-551F-8647-A981-79081B68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7320F8-B05D-144E-9C18-5FB2877C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453605"/>
            <a:ext cx="5131653" cy="1975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31C22D-2B96-9F4C-B32A-928C6F10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14755"/>
            <a:ext cx="5118182" cy="28533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7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3">
            <a:extLst>
              <a:ext uri="{FF2B5EF4-FFF2-40B4-BE49-F238E27FC236}">
                <a16:creationId xmlns:a16="http://schemas.microsoft.com/office/drawing/2014/main" id="{E0CD8908-35B1-F14D-957A-9690D4B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F50E8E-573C-E645-B674-817BAD3D7AE9}"/>
              </a:ext>
            </a:extLst>
          </p:cNvPr>
          <p:cNvSpPr txBox="1"/>
          <p:nvPr/>
        </p:nvSpPr>
        <p:spPr>
          <a:xfrm>
            <a:off x="414338" y="2800350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4B8B77-C883-1B4D-871C-E755A5F51D39}"/>
              </a:ext>
            </a:extLst>
          </p:cNvPr>
          <p:cNvSpPr txBox="1"/>
          <p:nvPr/>
        </p:nvSpPr>
        <p:spPr>
          <a:xfrm>
            <a:off x="414338" y="416192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2D45F4-11A0-A449-9F10-A12C9025C157}"/>
              </a:ext>
            </a:extLst>
          </p:cNvPr>
          <p:cNvSpPr txBox="1"/>
          <p:nvPr/>
        </p:nvSpPr>
        <p:spPr>
          <a:xfrm>
            <a:off x="414338" y="1352576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4222906-87CE-8949-AD5E-B56FB49B3CC3}"/>
              </a:ext>
            </a:extLst>
          </p:cNvPr>
          <p:cNvCxnSpPr>
            <a:cxnSpLocks/>
          </p:cNvCxnSpPr>
          <p:nvPr/>
        </p:nvCxnSpPr>
        <p:spPr>
          <a:xfrm>
            <a:off x="1167255" y="3657600"/>
            <a:ext cx="586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D971A23-7B07-DD47-9389-2D96AA7E1188}"/>
              </a:ext>
            </a:extLst>
          </p:cNvPr>
          <p:cNvCxnSpPr>
            <a:cxnSpLocks/>
          </p:cNvCxnSpPr>
          <p:nvPr/>
        </p:nvCxnSpPr>
        <p:spPr>
          <a:xfrm flipV="1">
            <a:off x="6368897" y="3429001"/>
            <a:ext cx="0" cy="278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8B29EDB-D935-2942-943D-4A7707E28117}"/>
              </a:ext>
            </a:extLst>
          </p:cNvPr>
          <p:cNvSpPr txBox="1"/>
          <p:nvPr/>
        </p:nvSpPr>
        <p:spPr>
          <a:xfrm>
            <a:off x="3632060" y="329564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81A6709-69BB-9549-BEC5-F61008901679}"/>
              </a:ext>
            </a:extLst>
          </p:cNvPr>
          <p:cNvSpPr txBox="1"/>
          <p:nvPr/>
        </p:nvSpPr>
        <p:spPr>
          <a:xfrm>
            <a:off x="6380552" y="463710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BA787AC-A733-AE46-81B9-BF95557C73F7}"/>
              </a:ext>
            </a:extLst>
          </p:cNvPr>
          <p:cNvCxnSpPr>
            <a:cxnSpLocks/>
          </p:cNvCxnSpPr>
          <p:nvPr/>
        </p:nvCxnSpPr>
        <p:spPr>
          <a:xfrm>
            <a:off x="1167255" y="512442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66DED3A-E7A0-2D4C-8A6F-C5804A760F49}"/>
              </a:ext>
            </a:extLst>
          </p:cNvPr>
          <p:cNvSpPr txBox="1"/>
          <p:nvPr/>
        </p:nvSpPr>
        <p:spPr>
          <a:xfrm>
            <a:off x="2654612" y="475508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C50BD89-E6E1-094C-B4C3-D3345AD9A2F5}"/>
              </a:ext>
            </a:extLst>
          </p:cNvPr>
          <p:cNvCxnSpPr>
            <a:cxnSpLocks/>
          </p:cNvCxnSpPr>
          <p:nvPr/>
        </p:nvCxnSpPr>
        <p:spPr>
          <a:xfrm flipV="1">
            <a:off x="4220548" y="4637101"/>
            <a:ext cx="0" cy="157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1448CB7-B711-7C42-8E51-6807D1761630}"/>
              </a:ext>
            </a:extLst>
          </p:cNvPr>
          <p:cNvSpPr txBox="1"/>
          <p:nvPr/>
        </p:nvSpPr>
        <p:spPr>
          <a:xfrm>
            <a:off x="4241354" y="530908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34BD90CD-BE36-3546-AA34-743759BECFB7}"/>
              </a:ext>
            </a:extLst>
          </p:cNvPr>
          <p:cNvCxnSpPr>
            <a:cxnSpLocks/>
          </p:cNvCxnSpPr>
          <p:nvPr/>
        </p:nvCxnSpPr>
        <p:spPr>
          <a:xfrm>
            <a:off x="1167255" y="2724766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04383E60-850B-A74B-AC78-0AD248900FB8}"/>
              </a:ext>
            </a:extLst>
          </p:cNvPr>
          <p:cNvCxnSpPr>
            <a:cxnSpLocks/>
          </p:cNvCxnSpPr>
          <p:nvPr/>
        </p:nvCxnSpPr>
        <p:spPr>
          <a:xfrm flipV="1">
            <a:off x="10577103" y="2433484"/>
            <a:ext cx="0" cy="378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6C89B5-8D92-9941-99BD-7EDF1F845A8E}"/>
              </a:ext>
            </a:extLst>
          </p:cNvPr>
          <p:cNvSpPr txBox="1"/>
          <p:nvPr/>
        </p:nvSpPr>
        <p:spPr>
          <a:xfrm>
            <a:off x="5507375" y="24310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57B0E8C-6488-564C-BCBE-ED22AD3DDC44}"/>
              </a:ext>
            </a:extLst>
          </p:cNvPr>
          <p:cNvSpPr txBox="1"/>
          <p:nvPr/>
        </p:nvSpPr>
        <p:spPr>
          <a:xfrm>
            <a:off x="10542037" y="410615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92345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4A19042C-7DB4-A240-9D18-C4954F66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D9FDE59-1F52-AE47-9FFF-B4E47339959E}"/>
              </a:ext>
            </a:extLst>
          </p:cNvPr>
          <p:cNvCxnSpPr>
            <a:cxnSpLocks/>
          </p:cNvCxnSpPr>
          <p:nvPr/>
        </p:nvCxnSpPr>
        <p:spPr>
          <a:xfrm>
            <a:off x="1270493" y="3495370"/>
            <a:ext cx="5616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6113A000-8FA1-5343-8F22-1B63F7D2D1AA}"/>
              </a:ext>
            </a:extLst>
          </p:cNvPr>
          <p:cNvCxnSpPr>
            <a:cxnSpLocks/>
          </p:cNvCxnSpPr>
          <p:nvPr/>
        </p:nvCxnSpPr>
        <p:spPr>
          <a:xfrm flipV="1">
            <a:off x="6442646" y="3177655"/>
            <a:ext cx="0" cy="194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5A55FA0-F460-CA4F-A6FB-558B2DCDF127}"/>
              </a:ext>
            </a:extLst>
          </p:cNvPr>
          <p:cNvSpPr txBox="1"/>
          <p:nvPr/>
        </p:nvSpPr>
        <p:spPr>
          <a:xfrm>
            <a:off x="3632060" y="3177655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4FEA13-279F-3B4D-A4DB-8AC6FAEDAF56}"/>
              </a:ext>
            </a:extLst>
          </p:cNvPr>
          <p:cNvSpPr txBox="1"/>
          <p:nvPr/>
        </p:nvSpPr>
        <p:spPr>
          <a:xfrm>
            <a:off x="6380551" y="401766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08E4C53-9217-2842-B2FA-B98815D8C398}"/>
              </a:ext>
            </a:extLst>
          </p:cNvPr>
          <p:cNvCxnSpPr>
            <a:cxnSpLocks/>
          </p:cNvCxnSpPr>
          <p:nvPr/>
        </p:nvCxnSpPr>
        <p:spPr>
          <a:xfrm>
            <a:off x="1299987" y="4401750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F0B7F8-5BE2-864C-86D6-7CDDBE38BE55}"/>
              </a:ext>
            </a:extLst>
          </p:cNvPr>
          <p:cNvSpPr txBox="1"/>
          <p:nvPr/>
        </p:nvSpPr>
        <p:spPr>
          <a:xfrm>
            <a:off x="2654612" y="40176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6FE525C-2444-9B4B-92B7-7F587C0FFD20}"/>
              </a:ext>
            </a:extLst>
          </p:cNvPr>
          <p:cNvCxnSpPr>
            <a:cxnSpLocks/>
          </p:cNvCxnSpPr>
          <p:nvPr/>
        </p:nvCxnSpPr>
        <p:spPr>
          <a:xfrm flipV="1">
            <a:off x="4220548" y="4106160"/>
            <a:ext cx="0" cy="87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43B24EC-E551-524D-BE37-C28406394A11}"/>
              </a:ext>
            </a:extLst>
          </p:cNvPr>
          <p:cNvSpPr txBox="1"/>
          <p:nvPr/>
        </p:nvSpPr>
        <p:spPr>
          <a:xfrm>
            <a:off x="4226606" y="446843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CFB3A01-FF8D-FC4D-B99F-A2F0DC69323B}"/>
              </a:ext>
            </a:extLst>
          </p:cNvPr>
          <p:cNvCxnSpPr>
            <a:cxnSpLocks/>
          </p:cNvCxnSpPr>
          <p:nvPr/>
        </p:nvCxnSpPr>
        <p:spPr>
          <a:xfrm>
            <a:off x="1299987" y="2916492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32603B4-86D7-5C44-88F1-313449A5CEB7}"/>
              </a:ext>
            </a:extLst>
          </p:cNvPr>
          <p:cNvCxnSpPr>
            <a:cxnSpLocks/>
          </p:cNvCxnSpPr>
          <p:nvPr/>
        </p:nvCxnSpPr>
        <p:spPr>
          <a:xfrm flipV="1">
            <a:off x="10778550" y="2433485"/>
            <a:ext cx="5029" cy="240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DF35FCF-D5CE-CF40-AB36-9BCACE599DCD}"/>
              </a:ext>
            </a:extLst>
          </p:cNvPr>
          <p:cNvSpPr txBox="1"/>
          <p:nvPr/>
        </p:nvSpPr>
        <p:spPr>
          <a:xfrm>
            <a:off x="5586521" y="249343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26449E-7F78-0F49-957C-26D907A64F6E}"/>
              </a:ext>
            </a:extLst>
          </p:cNvPr>
          <p:cNvSpPr txBox="1"/>
          <p:nvPr/>
        </p:nvSpPr>
        <p:spPr>
          <a:xfrm>
            <a:off x="10778550" y="362074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40447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D3FDA2-5D5F-9C41-BBF5-C6408DDA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Gegentakt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62AF42E-9B77-BC48-92DB-1DA4D1FF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447190"/>
            <a:ext cx="5131653" cy="19885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355F7640-A9C4-FA46-9222-462397E9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14755"/>
            <a:ext cx="5118182" cy="285338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31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601A6B7-EE0E-1549-890D-07A7B0D1C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CF04CFD-7E42-1A4C-9081-64992F8CC643}"/>
              </a:ext>
            </a:extLst>
          </p:cNvPr>
          <p:cNvSpPr txBox="1"/>
          <p:nvPr/>
        </p:nvSpPr>
        <p:spPr>
          <a:xfrm>
            <a:off x="414338" y="420052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757552-DAF8-5D45-9DD4-43139D57C85A}"/>
              </a:ext>
            </a:extLst>
          </p:cNvPr>
          <p:cNvSpPr txBox="1"/>
          <p:nvPr/>
        </p:nvSpPr>
        <p:spPr>
          <a:xfrm>
            <a:off x="414338" y="5004077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94AC0B-386B-054D-A20C-DD4E597F784F}"/>
              </a:ext>
            </a:extLst>
          </p:cNvPr>
          <p:cNvSpPr txBox="1"/>
          <p:nvPr/>
        </p:nvSpPr>
        <p:spPr>
          <a:xfrm>
            <a:off x="414338" y="339697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F11CFC-FA6B-144A-AF92-9FB88FF8363C}"/>
              </a:ext>
            </a:extLst>
          </p:cNvPr>
          <p:cNvSpPr txBox="1"/>
          <p:nvPr/>
        </p:nvSpPr>
        <p:spPr>
          <a:xfrm>
            <a:off x="414338" y="25934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B368B5-E9A7-8A41-9B4C-F72E6268E653}"/>
              </a:ext>
            </a:extLst>
          </p:cNvPr>
          <p:cNvSpPr txBox="1"/>
          <p:nvPr/>
        </p:nvSpPr>
        <p:spPr>
          <a:xfrm>
            <a:off x="414338" y="1788055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47AB53-FB66-3E4A-8313-E00EE1DAF2FF}"/>
              </a:ext>
            </a:extLst>
          </p:cNvPr>
          <p:cNvSpPr txBox="1"/>
          <p:nvPr/>
        </p:nvSpPr>
        <p:spPr>
          <a:xfrm>
            <a:off x="363142" y="982692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120dB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F5BA8CC-7735-1044-A16B-12DA2C51DBE2}"/>
              </a:ext>
            </a:extLst>
          </p:cNvPr>
          <p:cNvCxnSpPr>
            <a:cxnSpLocks/>
          </p:cNvCxnSpPr>
          <p:nvPr/>
        </p:nvCxnSpPr>
        <p:spPr>
          <a:xfrm>
            <a:off x="1167255" y="707926"/>
            <a:ext cx="760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3E592F4-BCA5-1046-87F5-0AF96FAF4AEC}"/>
              </a:ext>
            </a:extLst>
          </p:cNvPr>
          <p:cNvCxnSpPr>
            <a:cxnSpLocks/>
          </p:cNvCxnSpPr>
          <p:nvPr/>
        </p:nvCxnSpPr>
        <p:spPr>
          <a:xfrm flipV="1">
            <a:off x="8448416" y="628718"/>
            <a:ext cx="0" cy="55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A69F880-4CF6-584A-A1B7-B8CB9E99806E}"/>
              </a:ext>
            </a:extLst>
          </p:cNvPr>
          <p:cNvSpPr txBox="1"/>
          <p:nvPr/>
        </p:nvSpPr>
        <p:spPr>
          <a:xfrm>
            <a:off x="7471416" y="78034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E1F798-B418-7345-BAB7-21D562DDFD7C}"/>
              </a:ext>
            </a:extLst>
          </p:cNvPr>
          <p:cNvSpPr txBox="1"/>
          <p:nvPr/>
        </p:nvSpPr>
        <p:spPr>
          <a:xfrm>
            <a:off x="8672009" y="1065847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3.2MHz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051E8551-6864-7749-994E-887FA34025A5}"/>
              </a:ext>
            </a:extLst>
          </p:cNvPr>
          <p:cNvCxnSpPr>
            <a:cxnSpLocks/>
          </p:cNvCxnSpPr>
          <p:nvPr/>
        </p:nvCxnSpPr>
        <p:spPr>
          <a:xfrm>
            <a:off x="1167255" y="5596694"/>
            <a:ext cx="3083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B6F2778-0BFB-ED47-9720-191F1B0087F9}"/>
              </a:ext>
            </a:extLst>
          </p:cNvPr>
          <p:cNvSpPr txBox="1"/>
          <p:nvPr/>
        </p:nvSpPr>
        <p:spPr>
          <a:xfrm>
            <a:off x="3086855" y="525974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39567-034B-F645-8278-D0C92624CB01}"/>
              </a:ext>
            </a:extLst>
          </p:cNvPr>
          <p:cNvCxnSpPr>
            <a:cxnSpLocks/>
          </p:cNvCxnSpPr>
          <p:nvPr/>
        </p:nvCxnSpPr>
        <p:spPr>
          <a:xfrm flipH="1" flipV="1">
            <a:off x="3969336" y="5373409"/>
            <a:ext cx="1" cy="80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91AD608-BAD6-5F47-BB90-E27180A63F70}"/>
              </a:ext>
            </a:extLst>
          </p:cNvPr>
          <p:cNvSpPr txBox="1"/>
          <p:nvPr/>
        </p:nvSpPr>
        <p:spPr>
          <a:xfrm>
            <a:off x="3979385" y="5611443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2E46CE23-D916-944C-ACA7-FA9CF032526F}"/>
              </a:ext>
            </a:extLst>
          </p:cNvPr>
          <p:cNvCxnSpPr>
            <a:cxnSpLocks/>
          </p:cNvCxnSpPr>
          <p:nvPr/>
        </p:nvCxnSpPr>
        <p:spPr>
          <a:xfrm>
            <a:off x="1167255" y="3004979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14CEDB0-5788-EF44-9A81-3B7C08C97556}"/>
              </a:ext>
            </a:extLst>
          </p:cNvPr>
          <p:cNvCxnSpPr>
            <a:cxnSpLocks/>
          </p:cNvCxnSpPr>
          <p:nvPr/>
        </p:nvCxnSpPr>
        <p:spPr>
          <a:xfrm flipV="1">
            <a:off x="10606599" y="2593418"/>
            <a:ext cx="0" cy="327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5C086EE-D0D5-CF4E-9147-2385077001F4}"/>
              </a:ext>
            </a:extLst>
          </p:cNvPr>
          <p:cNvSpPr txBox="1"/>
          <p:nvPr/>
        </p:nvSpPr>
        <p:spPr>
          <a:xfrm>
            <a:off x="9162704" y="2706463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D4CE8F-62D5-3E4E-AB5D-D70C25B6E8A8}"/>
              </a:ext>
            </a:extLst>
          </p:cNvPr>
          <p:cNvSpPr txBox="1"/>
          <p:nvPr/>
        </p:nvSpPr>
        <p:spPr>
          <a:xfrm>
            <a:off x="10586343" y="3212305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265359145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Breitbild</PresentationFormat>
  <Paragraphs>93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Schlusspräsentation Gruppe 1</vt:lpstr>
      <vt:lpstr>Demo</vt:lpstr>
      <vt:lpstr>Ablauf</vt:lpstr>
      <vt:lpstr>Herausforderungen</vt:lpstr>
      <vt:lpstr>Gleichtakt</vt:lpstr>
      <vt:lpstr>PowerPoint-Präsentation</vt:lpstr>
      <vt:lpstr>PowerPoint-Präsentation</vt:lpstr>
      <vt:lpstr>Gegentakt</vt:lpstr>
      <vt:lpstr>PowerPoint-Präsentation</vt:lpstr>
      <vt:lpstr>PowerPoint-Präsentation</vt:lpstr>
      <vt:lpstr>Klassendiagramm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Schlusspräsentation Gruppe 1</dc:title>
  <dc:creator>von Däniken Lukas (s)</dc:creator>
  <cp:lastModifiedBy>von Däniken Lukas (s)</cp:lastModifiedBy>
  <cp:revision>1</cp:revision>
  <dcterms:created xsi:type="dcterms:W3CDTF">2019-06-10T09:34:36Z</dcterms:created>
  <dcterms:modified xsi:type="dcterms:W3CDTF">2019-06-10T09:36:47Z</dcterms:modified>
</cp:coreProperties>
</file>