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48" y="2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C1841F-ACCD-E649-1DE7-1234B214D220}"/>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53C316E6-3F4C-5ED0-EFBF-32BC9E572F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FFDEFB06-F551-1B59-2950-DE733A25934D}"/>
              </a:ext>
            </a:extLst>
          </p:cNvPr>
          <p:cNvSpPr>
            <a:spLocks noGrp="1"/>
          </p:cNvSpPr>
          <p:nvPr>
            <p:ph type="dt" sz="half" idx="10"/>
          </p:nvPr>
        </p:nvSpPr>
        <p:spPr/>
        <p:txBody>
          <a:bodyPr/>
          <a:lstStyle/>
          <a:p>
            <a:fld id="{578CCC8D-E648-4A90-9B7C-0628D3428285}" type="datetimeFigureOut">
              <a:rPr lang="ru-RU" smtClean="0"/>
              <a:t>06.10.2024</a:t>
            </a:fld>
            <a:endParaRPr lang="ru-RU"/>
          </a:p>
        </p:txBody>
      </p:sp>
      <p:sp>
        <p:nvSpPr>
          <p:cNvPr id="5" name="Нижний колонтитул 4">
            <a:extLst>
              <a:ext uri="{FF2B5EF4-FFF2-40B4-BE49-F238E27FC236}">
                <a16:creationId xmlns:a16="http://schemas.microsoft.com/office/drawing/2014/main" id="{89B697D3-802C-FB1C-CD8E-8CE907CAE76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724DE574-8C89-B5E8-0D40-4E8816FD2164}"/>
              </a:ext>
            </a:extLst>
          </p:cNvPr>
          <p:cNvSpPr>
            <a:spLocks noGrp="1"/>
          </p:cNvSpPr>
          <p:nvPr>
            <p:ph type="sldNum" sz="quarter" idx="12"/>
          </p:nvPr>
        </p:nvSpPr>
        <p:spPr/>
        <p:txBody>
          <a:bodyPr/>
          <a:lstStyle/>
          <a:p>
            <a:fld id="{8B126F87-122F-4AEF-8E2B-CED8F530F2AB}" type="slidenum">
              <a:rPr lang="ru-RU" smtClean="0"/>
              <a:t>‹#›</a:t>
            </a:fld>
            <a:endParaRPr lang="ru-RU"/>
          </a:p>
        </p:txBody>
      </p:sp>
    </p:spTree>
    <p:extLst>
      <p:ext uri="{BB962C8B-B14F-4D97-AF65-F5344CB8AC3E}">
        <p14:creationId xmlns:p14="http://schemas.microsoft.com/office/powerpoint/2010/main" val="26928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D4F7DFC-2409-6F0E-80AF-9784C8C940A8}"/>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69960381-1568-B1CA-7BEC-D4F64E400C8A}"/>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C5CD35DF-26EA-79F5-F156-B81F0C6A5C9F}"/>
              </a:ext>
            </a:extLst>
          </p:cNvPr>
          <p:cNvSpPr>
            <a:spLocks noGrp="1"/>
          </p:cNvSpPr>
          <p:nvPr>
            <p:ph type="dt" sz="half" idx="10"/>
          </p:nvPr>
        </p:nvSpPr>
        <p:spPr/>
        <p:txBody>
          <a:bodyPr/>
          <a:lstStyle/>
          <a:p>
            <a:fld id="{578CCC8D-E648-4A90-9B7C-0628D3428285}" type="datetimeFigureOut">
              <a:rPr lang="ru-RU" smtClean="0"/>
              <a:t>06.10.2024</a:t>
            </a:fld>
            <a:endParaRPr lang="ru-RU"/>
          </a:p>
        </p:txBody>
      </p:sp>
      <p:sp>
        <p:nvSpPr>
          <p:cNvPr id="5" name="Нижний колонтитул 4">
            <a:extLst>
              <a:ext uri="{FF2B5EF4-FFF2-40B4-BE49-F238E27FC236}">
                <a16:creationId xmlns:a16="http://schemas.microsoft.com/office/drawing/2014/main" id="{763A4F9E-CFE0-78E1-3408-10C86CA2AEB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5C442A3-5F4A-68E3-00EE-27E6B3463C82}"/>
              </a:ext>
            </a:extLst>
          </p:cNvPr>
          <p:cNvSpPr>
            <a:spLocks noGrp="1"/>
          </p:cNvSpPr>
          <p:nvPr>
            <p:ph type="sldNum" sz="quarter" idx="12"/>
          </p:nvPr>
        </p:nvSpPr>
        <p:spPr/>
        <p:txBody>
          <a:bodyPr/>
          <a:lstStyle/>
          <a:p>
            <a:fld id="{8B126F87-122F-4AEF-8E2B-CED8F530F2AB}" type="slidenum">
              <a:rPr lang="ru-RU" smtClean="0"/>
              <a:t>‹#›</a:t>
            </a:fld>
            <a:endParaRPr lang="ru-RU"/>
          </a:p>
        </p:txBody>
      </p:sp>
    </p:spTree>
    <p:extLst>
      <p:ext uri="{BB962C8B-B14F-4D97-AF65-F5344CB8AC3E}">
        <p14:creationId xmlns:p14="http://schemas.microsoft.com/office/powerpoint/2010/main" val="3056590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7A3EE82E-A203-E6D7-949B-0D32D1B5B8F2}"/>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1C07C91D-FAB9-CE5A-78E2-E56667B77CF3}"/>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B5DDD4F-AFAB-8556-F604-72811422B2BA}"/>
              </a:ext>
            </a:extLst>
          </p:cNvPr>
          <p:cNvSpPr>
            <a:spLocks noGrp="1"/>
          </p:cNvSpPr>
          <p:nvPr>
            <p:ph type="dt" sz="half" idx="10"/>
          </p:nvPr>
        </p:nvSpPr>
        <p:spPr/>
        <p:txBody>
          <a:bodyPr/>
          <a:lstStyle/>
          <a:p>
            <a:fld id="{578CCC8D-E648-4A90-9B7C-0628D3428285}" type="datetimeFigureOut">
              <a:rPr lang="ru-RU" smtClean="0"/>
              <a:t>06.10.2024</a:t>
            </a:fld>
            <a:endParaRPr lang="ru-RU"/>
          </a:p>
        </p:txBody>
      </p:sp>
      <p:sp>
        <p:nvSpPr>
          <p:cNvPr id="5" name="Нижний колонтитул 4">
            <a:extLst>
              <a:ext uri="{FF2B5EF4-FFF2-40B4-BE49-F238E27FC236}">
                <a16:creationId xmlns:a16="http://schemas.microsoft.com/office/drawing/2014/main" id="{476EE9EB-7FF2-FCF5-CA2B-A7540C36C0B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0EFB109-A802-DF2C-436F-8199355D2B5A}"/>
              </a:ext>
            </a:extLst>
          </p:cNvPr>
          <p:cNvSpPr>
            <a:spLocks noGrp="1"/>
          </p:cNvSpPr>
          <p:nvPr>
            <p:ph type="sldNum" sz="quarter" idx="12"/>
          </p:nvPr>
        </p:nvSpPr>
        <p:spPr/>
        <p:txBody>
          <a:bodyPr/>
          <a:lstStyle/>
          <a:p>
            <a:fld id="{8B126F87-122F-4AEF-8E2B-CED8F530F2AB}" type="slidenum">
              <a:rPr lang="ru-RU" smtClean="0"/>
              <a:t>‹#›</a:t>
            </a:fld>
            <a:endParaRPr lang="ru-RU"/>
          </a:p>
        </p:txBody>
      </p:sp>
    </p:spTree>
    <p:extLst>
      <p:ext uri="{BB962C8B-B14F-4D97-AF65-F5344CB8AC3E}">
        <p14:creationId xmlns:p14="http://schemas.microsoft.com/office/powerpoint/2010/main" val="881499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1143C4D-CA24-F2E7-030A-E54484BEBD74}"/>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1D23259F-3FDF-AD15-CE39-9D795B778478}"/>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0FC13CED-9D48-CC65-C572-4957604103DD}"/>
              </a:ext>
            </a:extLst>
          </p:cNvPr>
          <p:cNvSpPr>
            <a:spLocks noGrp="1"/>
          </p:cNvSpPr>
          <p:nvPr>
            <p:ph type="dt" sz="half" idx="10"/>
          </p:nvPr>
        </p:nvSpPr>
        <p:spPr/>
        <p:txBody>
          <a:bodyPr/>
          <a:lstStyle/>
          <a:p>
            <a:fld id="{578CCC8D-E648-4A90-9B7C-0628D3428285}" type="datetimeFigureOut">
              <a:rPr lang="ru-RU" smtClean="0"/>
              <a:t>06.10.2024</a:t>
            </a:fld>
            <a:endParaRPr lang="ru-RU"/>
          </a:p>
        </p:txBody>
      </p:sp>
      <p:sp>
        <p:nvSpPr>
          <p:cNvPr id="5" name="Нижний колонтитул 4">
            <a:extLst>
              <a:ext uri="{FF2B5EF4-FFF2-40B4-BE49-F238E27FC236}">
                <a16:creationId xmlns:a16="http://schemas.microsoft.com/office/drawing/2014/main" id="{672DEB2F-CDDA-8C61-DE50-2CBEFCF31FF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FCC98D9-961F-A24B-D258-874C78EF8801}"/>
              </a:ext>
            </a:extLst>
          </p:cNvPr>
          <p:cNvSpPr>
            <a:spLocks noGrp="1"/>
          </p:cNvSpPr>
          <p:nvPr>
            <p:ph type="sldNum" sz="quarter" idx="12"/>
          </p:nvPr>
        </p:nvSpPr>
        <p:spPr/>
        <p:txBody>
          <a:bodyPr/>
          <a:lstStyle/>
          <a:p>
            <a:fld id="{8B126F87-122F-4AEF-8E2B-CED8F530F2AB}" type="slidenum">
              <a:rPr lang="ru-RU" smtClean="0"/>
              <a:t>‹#›</a:t>
            </a:fld>
            <a:endParaRPr lang="ru-RU"/>
          </a:p>
        </p:txBody>
      </p:sp>
    </p:spTree>
    <p:extLst>
      <p:ext uri="{BB962C8B-B14F-4D97-AF65-F5344CB8AC3E}">
        <p14:creationId xmlns:p14="http://schemas.microsoft.com/office/powerpoint/2010/main" val="2543097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361FB87-E0B9-357B-BB74-C90FF575DFF1}"/>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5EBA4EC0-0858-5809-456B-AF2B0F9A24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46B64219-4280-0AED-7519-EE9A8519CBB3}"/>
              </a:ext>
            </a:extLst>
          </p:cNvPr>
          <p:cNvSpPr>
            <a:spLocks noGrp="1"/>
          </p:cNvSpPr>
          <p:nvPr>
            <p:ph type="dt" sz="half" idx="10"/>
          </p:nvPr>
        </p:nvSpPr>
        <p:spPr/>
        <p:txBody>
          <a:bodyPr/>
          <a:lstStyle/>
          <a:p>
            <a:fld id="{578CCC8D-E648-4A90-9B7C-0628D3428285}" type="datetimeFigureOut">
              <a:rPr lang="ru-RU" smtClean="0"/>
              <a:t>06.10.2024</a:t>
            </a:fld>
            <a:endParaRPr lang="ru-RU"/>
          </a:p>
        </p:txBody>
      </p:sp>
      <p:sp>
        <p:nvSpPr>
          <p:cNvPr id="5" name="Нижний колонтитул 4">
            <a:extLst>
              <a:ext uri="{FF2B5EF4-FFF2-40B4-BE49-F238E27FC236}">
                <a16:creationId xmlns:a16="http://schemas.microsoft.com/office/drawing/2014/main" id="{7D299492-83EC-657B-A686-1F760ADC23AD}"/>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EBD423E-A872-A3ED-2807-7B35F955AD4E}"/>
              </a:ext>
            </a:extLst>
          </p:cNvPr>
          <p:cNvSpPr>
            <a:spLocks noGrp="1"/>
          </p:cNvSpPr>
          <p:nvPr>
            <p:ph type="sldNum" sz="quarter" idx="12"/>
          </p:nvPr>
        </p:nvSpPr>
        <p:spPr/>
        <p:txBody>
          <a:bodyPr/>
          <a:lstStyle/>
          <a:p>
            <a:fld id="{8B126F87-122F-4AEF-8E2B-CED8F530F2AB}" type="slidenum">
              <a:rPr lang="ru-RU" smtClean="0"/>
              <a:t>‹#›</a:t>
            </a:fld>
            <a:endParaRPr lang="ru-RU"/>
          </a:p>
        </p:txBody>
      </p:sp>
    </p:spTree>
    <p:extLst>
      <p:ext uri="{BB962C8B-B14F-4D97-AF65-F5344CB8AC3E}">
        <p14:creationId xmlns:p14="http://schemas.microsoft.com/office/powerpoint/2010/main" val="2433106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B85309F-027A-EABF-EBFC-AD5468AACAF9}"/>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07265DCA-409D-1493-7ED0-F590FE689FF6}"/>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2D3AF662-38CA-F3A4-45FF-F189C5C424F2}"/>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C6888110-3F43-3D76-C38F-DD0665620F32}"/>
              </a:ext>
            </a:extLst>
          </p:cNvPr>
          <p:cNvSpPr>
            <a:spLocks noGrp="1"/>
          </p:cNvSpPr>
          <p:nvPr>
            <p:ph type="dt" sz="half" idx="10"/>
          </p:nvPr>
        </p:nvSpPr>
        <p:spPr/>
        <p:txBody>
          <a:bodyPr/>
          <a:lstStyle/>
          <a:p>
            <a:fld id="{578CCC8D-E648-4A90-9B7C-0628D3428285}" type="datetimeFigureOut">
              <a:rPr lang="ru-RU" smtClean="0"/>
              <a:t>06.10.2024</a:t>
            </a:fld>
            <a:endParaRPr lang="ru-RU"/>
          </a:p>
        </p:txBody>
      </p:sp>
      <p:sp>
        <p:nvSpPr>
          <p:cNvPr id="6" name="Нижний колонтитул 5">
            <a:extLst>
              <a:ext uri="{FF2B5EF4-FFF2-40B4-BE49-F238E27FC236}">
                <a16:creationId xmlns:a16="http://schemas.microsoft.com/office/drawing/2014/main" id="{8C763BD1-E7DF-54C0-D7A0-818AB9085F36}"/>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FE47293B-D6A2-EBFB-CB4B-0DF64CD63101}"/>
              </a:ext>
            </a:extLst>
          </p:cNvPr>
          <p:cNvSpPr>
            <a:spLocks noGrp="1"/>
          </p:cNvSpPr>
          <p:nvPr>
            <p:ph type="sldNum" sz="quarter" idx="12"/>
          </p:nvPr>
        </p:nvSpPr>
        <p:spPr/>
        <p:txBody>
          <a:bodyPr/>
          <a:lstStyle/>
          <a:p>
            <a:fld id="{8B126F87-122F-4AEF-8E2B-CED8F530F2AB}" type="slidenum">
              <a:rPr lang="ru-RU" smtClean="0"/>
              <a:t>‹#›</a:t>
            </a:fld>
            <a:endParaRPr lang="ru-RU"/>
          </a:p>
        </p:txBody>
      </p:sp>
    </p:spTree>
    <p:extLst>
      <p:ext uri="{BB962C8B-B14F-4D97-AF65-F5344CB8AC3E}">
        <p14:creationId xmlns:p14="http://schemas.microsoft.com/office/powerpoint/2010/main" val="383481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4BCABEF-6297-5FE1-C068-41A3FEA7634D}"/>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E17CD21B-084D-04E3-968C-E12E78260A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E0315CA0-86D9-643F-EBA1-3E7FD32F71D1}"/>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016A2D34-3AB0-B274-FA03-754E265B31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47CB6017-F70F-E36A-E316-08838BC82275}"/>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05A49A85-B628-1F9B-EF02-BBBB09562523}"/>
              </a:ext>
            </a:extLst>
          </p:cNvPr>
          <p:cNvSpPr>
            <a:spLocks noGrp="1"/>
          </p:cNvSpPr>
          <p:nvPr>
            <p:ph type="dt" sz="half" idx="10"/>
          </p:nvPr>
        </p:nvSpPr>
        <p:spPr/>
        <p:txBody>
          <a:bodyPr/>
          <a:lstStyle/>
          <a:p>
            <a:fld id="{578CCC8D-E648-4A90-9B7C-0628D3428285}" type="datetimeFigureOut">
              <a:rPr lang="ru-RU" smtClean="0"/>
              <a:t>06.10.2024</a:t>
            </a:fld>
            <a:endParaRPr lang="ru-RU"/>
          </a:p>
        </p:txBody>
      </p:sp>
      <p:sp>
        <p:nvSpPr>
          <p:cNvPr id="8" name="Нижний колонтитул 7">
            <a:extLst>
              <a:ext uri="{FF2B5EF4-FFF2-40B4-BE49-F238E27FC236}">
                <a16:creationId xmlns:a16="http://schemas.microsoft.com/office/drawing/2014/main" id="{C13292E2-18A3-1B97-8CD4-D5408E32A5C2}"/>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DF714BCA-6DFB-D6E1-FA86-7692DEB8F822}"/>
              </a:ext>
            </a:extLst>
          </p:cNvPr>
          <p:cNvSpPr>
            <a:spLocks noGrp="1"/>
          </p:cNvSpPr>
          <p:nvPr>
            <p:ph type="sldNum" sz="quarter" idx="12"/>
          </p:nvPr>
        </p:nvSpPr>
        <p:spPr/>
        <p:txBody>
          <a:bodyPr/>
          <a:lstStyle/>
          <a:p>
            <a:fld id="{8B126F87-122F-4AEF-8E2B-CED8F530F2AB}" type="slidenum">
              <a:rPr lang="ru-RU" smtClean="0"/>
              <a:t>‹#›</a:t>
            </a:fld>
            <a:endParaRPr lang="ru-RU"/>
          </a:p>
        </p:txBody>
      </p:sp>
    </p:spTree>
    <p:extLst>
      <p:ext uri="{BB962C8B-B14F-4D97-AF65-F5344CB8AC3E}">
        <p14:creationId xmlns:p14="http://schemas.microsoft.com/office/powerpoint/2010/main" val="2441065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6666FC3-A9C6-3812-A4F0-A0504135A1E6}"/>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28210521-29D5-AB61-E52C-5127D35EAC5C}"/>
              </a:ext>
            </a:extLst>
          </p:cNvPr>
          <p:cNvSpPr>
            <a:spLocks noGrp="1"/>
          </p:cNvSpPr>
          <p:nvPr>
            <p:ph type="dt" sz="half" idx="10"/>
          </p:nvPr>
        </p:nvSpPr>
        <p:spPr/>
        <p:txBody>
          <a:bodyPr/>
          <a:lstStyle/>
          <a:p>
            <a:fld id="{578CCC8D-E648-4A90-9B7C-0628D3428285}" type="datetimeFigureOut">
              <a:rPr lang="ru-RU" smtClean="0"/>
              <a:t>06.10.2024</a:t>
            </a:fld>
            <a:endParaRPr lang="ru-RU"/>
          </a:p>
        </p:txBody>
      </p:sp>
      <p:sp>
        <p:nvSpPr>
          <p:cNvPr id="4" name="Нижний колонтитул 3">
            <a:extLst>
              <a:ext uri="{FF2B5EF4-FFF2-40B4-BE49-F238E27FC236}">
                <a16:creationId xmlns:a16="http://schemas.microsoft.com/office/drawing/2014/main" id="{6B916D9F-A227-872F-D478-CA852BF0CE02}"/>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047FCA66-F19D-F361-38F6-CC37060E16E3}"/>
              </a:ext>
            </a:extLst>
          </p:cNvPr>
          <p:cNvSpPr>
            <a:spLocks noGrp="1"/>
          </p:cNvSpPr>
          <p:nvPr>
            <p:ph type="sldNum" sz="quarter" idx="12"/>
          </p:nvPr>
        </p:nvSpPr>
        <p:spPr/>
        <p:txBody>
          <a:bodyPr/>
          <a:lstStyle/>
          <a:p>
            <a:fld id="{8B126F87-122F-4AEF-8E2B-CED8F530F2AB}" type="slidenum">
              <a:rPr lang="ru-RU" smtClean="0"/>
              <a:t>‹#›</a:t>
            </a:fld>
            <a:endParaRPr lang="ru-RU"/>
          </a:p>
        </p:txBody>
      </p:sp>
    </p:spTree>
    <p:extLst>
      <p:ext uri="{BB962C8B-B14F-4D97-AF65-F5344CB8AC3E}">
        <p14:creationId xmlns:p14="http://schemas.microsoft.com/office/powerpoint/2010/main" val="4146916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A5BC9CC1-B5A2-3859-B49E-33D2DD611DFD}"/>
              </a:ext>
            </a:extLst>
          </p:cNvPr>
          <p:cNvSpPr>
            <a:spLocks noGrp="1"/>
          </p:cNvSpPr>
          <p:nvPr>
            <p:ph type="dt" sz="half" idx="10"/>
          </p:nvPr>
        </p:nvSpPr>
        <p:spPr/>
        <p:txBody>
          <a:bodyPr/>
          <a:lstStyle/>
          <a:p>
            <a:fld id="{578CCC8D-E648-4A90-9B7C-0628D3428285}" type="datetimeFigureOut">
              <a:rPr lang="ru-RU" smtClean="0"/>
              <a:t>06.10.2024</a:t>
            </a:fld>
            <a:endParaRPr lang="ru-RU"/>
          </a:p>
        </p:txBody>
      </p:sp>
      <p:sp>
        <p:nvSpPr>
          <p:cNvPr id="3" name="Нижний колонтитул 2">
            <a:extLst>
              <a:ext uri="{FF2B5EF4-FFF2-40B4-BE49-F238E27FC236}">
                <a16:creationId xmlns:a16="http://schemas.microsoft.com/office/drawing/2014/main" id="{977CBE77-BAEA-2A54-48DA-D7FDB35AEE71}"/>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FB071EA3-BC31-9824-6080-0595A62CA9EF}"/>
              </a:ext>
            </a:extLst>
          </p:cNvPr>
          <p:cNvSpPr>
            <a:spLocks noGrp="1"/>
          </p:cNvSpPr>
          <p:nvPr>
            <p:ph type="sldNum" sz="quarter" idx="12"/>
          </p:nvPr>
        </p:nvSpPr>
        <p:spPr/>
        <p:txBody>
          <a:bodyPr/>
          <a:lstStyle/>
          <a:p>
            <a:fld id="{8B126F87-122F-4AEF-8E2B-CED8F530F2AB}" type="slidenum">
              <a:rPr lang="ru-RU" smtClean="0"/>
              <a:t>‹#›</a:t>
            </a:fld>
            <a:endParaRPr lang="ru-RU"/>
          </a:p>
        </p:txBody>
      </p:sp>
    </p:spTree>
    <p:extLst>
      <p:ext uri="{BB962C8B-B14F-4D97-AF65-F5344CB8AC3E}">
        <p14:creationId xmlns:p14="http://schemas.microsoft.com/office/powerpoint/2010/main" val="356843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FB960D4-0FA5-F888-F2BC-5509D16A188C}"/>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86E40098-D70C-249F-4A92-4B23F64AC9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C1848F0F-5E07-4CD6-05DE-2B022BDA75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4ECCF919-E851-86CC-A931-6C9EED177A4F}"/>
              </a:ext>
            </a:extLst>
          </p:cNvPr>
          <p:cNvSpPr>
            <a:spLocks noGrp="1"/>
          </p:cNvSpPr>
          <p:nvPr>
            <p:ph type="dt" sz="half" idx="10"/>
          </p:nvPr>
        </p:nvSpPr>
        <p:spPr/>
        <p:txBody>
          <a:bodyPr/>
          <a:lstStyle/>
          <a:p>
            <a:fld id="{578CCC8D-E648-4A90-9B7C-0628D3428285}" type="datetimeFigureOut">
              <a:rPr lang="ru-RU" smtClean="0"/>
              <a:t>06.10.2024</a:t>
            </a:fld>
            <a:endParaRPr lang="ru-RU"/>
          </a:p>
        </p:txBody>
      </p:sp>
      <p:sp>
        <p:nvSpPr>
          <p:cNvPr id="6" name="Нижний колонтитул 5">
            <a:extLst>
              <a:ext uri="{FF2B5EF4-FFF2-40B4-BE49-F238E27FC236}">
                <a16:creationId xmlns:a16="http://schemas.microsoft.com/office/drawing/2014/main" id="{C669764A-4D34-5B4E-B2DD-934A2A5E491C}"/>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4173AD00-82BB-7CC0-B011-2399073AF47E}"/>
              </a:ext>
            </a:extLst>
          </p:cNvPr>
          <p:cNvSpPr>
            <a:spLocks noGrp="1"/>
          </p:cNvSpPr>
          <p:nvPr>
            <p:ph type="sldNum" sz="quarter" idx="12"/>
          </p:nvPr>
        </p:nvSpPr>
        <p:spPr/>
        <p:txBody>
          <a:bodyPr/>
          <a:lstStyle/>
          <a:p>
            <a:fld id="{8B126F87-122F-4AEF-8E2B-CED8F530F2AB}" type="slidenum">
              <a:rPr lang="ru-RU" smtClean="0"/>
              <a:t>‹#›</a:t>
            </a:fld>
            <a:endParaRPr lang="ru-RU"/>
          </a:p>
        </p:txBody>
      </p:sp>
    </p:spTree>
    <p:extLst>
      <p:ext uri="{BB962C8B-B14F-4D97-AF65-F5344CB8AC3E}">
        <p14:creationId xmlns:p14="http://schemas.microsoft.com/office/powerpoint/2010/main" val="1919328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3A205F4-DCEC-AAA2-33AE-F4FE6DD34161}"/>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B88FD4E8-A702-F9D2-5122-8B6593E833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E10A8CE2-4EEE-8DE0-0F62-686E97C437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26583EAB-4E69-0E47-C87F-64700081A933}"/>
              </a:ext>
            </a:extLst>
          </p:cNvPr>
          <p:cNvSpPr>
            <a:spLocks noGrp="1"/>
          </p:cNvSpPr>
          <p:nvPr>
            <p:ph type="dt" sz="half" idx="10"/>
          </p:nvPr>
        </p:nvSpPr>
        <p:spPr/>
        <p:txBody>
          <a:bodyPr/>
          <a:lstStyle/>
          <a:p>
            <a:fld id="{578CCC8D-E648-4A90-9B7C-0628D3428285}" type="datetimeFigureOut">
              <a:rPr lang="ru-RU" smtClean="0"/>
              <a:t>06.10.2024</a:t>
            </a:fld>
            <a:endParaRPr lang="ru-RU"/>
          </a:p>
        </p:txBody>
      </p:sp>
      <p:sp>
        <p:nvSpPr>
          <p:cNvPr id="6" name="Нижний колонтитул 5">
            <a:extLst>
              <a:ext uri="{FF2B5EF4-FFF2-40B4-BE49-F238E27FC236}">
                <a16:creationId xmlns:a16="http://schemas.microsoft.com/office/drawing/2014/main" id="{770F6047-FDC7-DBB5-B773-3B0766E7ECC2}"/>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68960FF8-FB09-E378-CF32-34A05DF22309}"/>
              </a:ext>
            </a:extLst>
          </p:cNvPr>
          <p:cNvSpPr>
            <a:spLocks noGrp="1"/>
          </p:cNvSpPr>
          <p:nvPr>
            <p:ph type="sldNum" sz="quarter" idx="12"/>
          </p:nvPr>
        </p:nvSpPr>
        <p:spPr/>
        <p:txBody>
          <a:bodyPr/>
          <a:lstStyle/>
          <a:p>
            <a:fld id="{8B126F87-122F-4AEF-8E2B-CED8F530F2AB}" type="slidenum">
              <a:rPr lang="ru-RU" smtClean="0"/>
              <a:t>‹#›</a:t>
            </a:fld>
            <a:endParaRPr lang="ru-RU"/>
          </a:p>
        </p:txBody>
      </p:sp>
    </p:spTree>
    <p:extLst>
      <p:ext uri="{BB962C8B-B14F-4D97-AF65-F5344CB8AC3E}">
        <p14:creationId xmlns:p14="http://schemas.microsoft.com/office/powerpoint/2010/main" val="1477369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6B90F3C-797C-B90E-AA07-ABA353A861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56C0315D-8B7C-DB90-5131-0CF6665982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281DEDCD-1987-1A55-43DD-02040D8ED0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8CCC8D-E648-4A90-9B7C-0628D3428285}" type="datetimeFigureOut">
              <a:rPr lang="ru-RU" smtClean="0"/>
              <a:t>06.10.2024</a:t>
            </a:fld>
            <a:endParaRPr lang="ru-RU"/>
          </a:p>
        </p:txBody>
      </p:sp>
      <p:sp>
        <p:nvSpPr>
          <p:cNvPr id="5" name="Нижний колонтитул 4">
            <a:extLst>
              <a:ext uri="{FF2B5EF4-FFF2-40B4-BE49-F238E27FC236}">
                <a16:creationId xmlns:a16="http://schemas.microsoft.com/office/drawing/2014/main" id="{B0DE523B-CF62-EB56-9040-F362FF16E7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F786678C-AC96-8B74-7799-2DDC66F29C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126F87-122F-4AEF-8E2B-CED8F530F2AB}" type="slidenum">
              <a:rPr lang="ru-RU" smtClean="0"/>
              <a:t>‹#›</a:t>
            </a:fld>
            <a:endParaRPr lang="ru-RU"/>
          </a:p>
        </p:txBody>
      </p:sp>
    </p:spTree>
    <p:extLst>
      <p:ext uri="{BB962C8B-B14F-4D97-AF65-F5344CB8AC3E}">
        <p14:creationId xmlns:p14="http://schemas.microsoft.com/office/powerpoint/2010/main" val="29658141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7F10900-E662-0F18-E773-EFACC458EE5C}"/>
              </a:ext>
            </a:extLst>
          </p:cNvPr>
          <p:cNvSpPr>
            <a:spLocks noGrp="1"/>
          </p:cNvSpPr>
          <p:nvPr>
            <p:ph type="ctrTitle"/>
          </p:nvPr>
        </p:nvSpPr>
        <p:spPr/>
        <p:txBody>
          <a:bodyPr/>
          <a:lstStyle/>
          <a:p>
            <a:r>
              <a:rPr lang="en-US" dirty="0">
                <a:solidFill>
                  <a:schemeClr val="bg1"/>
                </a:solidFill>
              </a:rPr>
              <a:t>Adapter Pattern</a:t>
            </a:r>
            <a:endParaRPr lang="ru-RU" dirty="0">
              <a:solidFill>
                <a:schemeClr val="bg1"/>
              </a:solidFill>
            </a:endParaRPr>
          </a:p>
        </p:txBody>
      </p:sp>
      <p:sp>
        <p:nvSpPr>
          <p:cNvPr id="4" name="TextBox 3">
            <a:extLst>
              <a:ext uri="{FF2B5EF4-FFF2-40B4-BE49-F238E27FC236}">
                <a16:creationId xmlns:a16="http://schemas.microsoft.com/office/drawing/2014/main" id="{DE8C0B31-96E8-2C26-BA5C-F4793BC76176}"/>
              </a:ext>
            </a:extLst>
          </p:cNvPr>
          <p:cNvSpPr txBox="1"/>
          <p:nvPr/>
        </p:nvSpPr>
        <p:spPr>
          <a:xfrm>
            <a:off x="3576320" y="3698240"/>
            <a:ext cx="4846320" cy="369332"/>
          </a:xfrm>
          <a:prstGeom prst="rect">
            <a:avLst/>
          </a:prstGeom>
          <a:noFill/>
        </p:spPr>
        <p:txBody>
          <a:bodyPr wrap="square" rtlCol="0">
            <a:spAutoFit/>
          </a:bodyPr>
          <a:lstStyle/>
          <a:p>
            <a:r>
              <a:rPr lang="en-US" dirty="0">
                <a:solidFill>
                  <a:schemeClr val="bg1"/>
                </a:solidFill>
              </a:rPr>
              <a:t>Student: </a:t>
            </a:r>
            <a:r>
              <a:rPr lang="en-US" dirty="0" err="1">
                <a:solidFill>
                  <a:schemeClr val="bg1"/>
                </a:solidFill>
              </a:rPr>
              <a:t>Seitkazy</a:t>
            </a:r>
            <a:r>
              <a:rPr lang="en-US" dirty="0">
                <a:solidFill>
                  <a:schemeClr val="bg1"/>
                </a:solidFill>
              </a:rPr>
              <a:t> </a:t>
            </a:r>
            <a:r>
              <a:rPr lang="en-US" dirty="0" err="1">
                <a:solidFill>
                  <a:schemeClr val="bg1"/>
                </a:solidFill>
              </a:rPr>
              <a:t>Kazybek</a:t>
            </a:r>
            <a:endParaRPr lang="ru-RU" dirty="0">
              <a:solidFill>
                <a:schemeClr val="bg1"/>
              </a:solidFill>
            </a:endParaRPr>
          </a:p>
        </p:txBody>
      </p:sp>
    </p:spTree>
    <p:extLst>
      <p:ext uri="{BB962C8B-B14F-4D97-AF65-F5344CB8AC3E}">
        <p14:creationId xmlns:p14="http://schemas.microsoft.com/office/powerpoint/2010/main" val="681944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E0609DD-3B82-12E7-D1C2-7DFAD1FD3D59}"/>
              </a:ext>
            </a:extLst>
          </p:cNvPr>
          <p:cNvSpPr>
            <a:spLocks noGrp="1"/>
          </p:cNvSpPr>
          <p:nvPr>
            <p:ph type="title"/>
          </p:nvPr>
        </p:nvSpPr>
        <p:spPr/>
        <p:txBody>
          <a:bodyPr/>
          <a:lstStyle/>
          <a:p>
            <a:r>
              <a:rPr lang="en-US" dirty="0">
                <a:solidFill>
                  <a:schemeClr val="bg1"/>
                </a:solidFill>
              </a:rPr>
              <a:t>Examples</a:t>
            </a:r>
            <a:endParaRPr lang="ru-RU" dirty="0">
              <a:solidFill>
                <a:schemeClr val="bg1"/>
              </a:solidFill>
            </a:endParaRPr>
          </a:p>
        </p:txBody>
      </p:sp>
      <p:sp>
        <p:nvSpPr>
          <p:cNvPr id="3" name="Объект 2">
            <a:extLst>
              <a:ext uri="{FF2B5EF4-FFF2-40B4-BE49-F238E27FC236}">
                <a16:creationId xmlns:a16="http://schemas.microsoft.com/office/drawing/2014/main" id="{DC69F988-E622-35AD-2270-FDC1106A7BDB}"/>
              </a:ext>
            </a:extLst>
          </p:cNvPr>
          <p:cNvSpPr>
            <a:spLocks noGrp="1"/>
          </p:cNvSpPr>
          <p:nvPr>
            <p:ph idx="1"/>
          </p:nvPr>
        </p:nvSpPr>
        <p:spPr/>
        <p:txBody>
          <a:bodyPr/>
          <a:lstStyle/>
          <a:p>
            <a:pPr marL="0" indent="0">
              <a:buNone/>
            </a:pPr>
            <a:r>
              <a:rPr lang="en-US" dirty="0">
                <a:solidFill>
                  <a:schemeClr val="bg1"/>
                </a:solidFill>
              </a:rPr>
              <a:t>HDMI to VGA adapters, USB-C to USB-A adapters</a:t>
            </a:r>
            <a:endParaRPr lang="ru-RU" dirty="0">
              <a:solidFill>
                <a:schemeClr val="bg1"/>
              </a:solidFill>
            </a:endParaRPr>
          </a:p>
        </p:txBody>
      </p:sp>
    </p:spTree>
    <p:extLst>
      <p:ext uri="{BB962C8B-B14F-4D97-AF65-F5344CB8AC3E}">
        <p14:creationId xmlns:p14="http://schemas.microsoft.com/office/powerpoint/2010/main" val="855817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9740646-BB71-3A7A-B44D-4B05704EA905}"/>
              </a:ext>
            </a:extLst>
          </p:cNvPr>
          <p:cNvSpPr>
            <a:spLocks noGrp="1"/>
          </p:cNvSpPr>
          <p:nvPr>
            <p:ph type="title"/>
          </p:nvPr>
        </p:nvSpPr>
        <p:spPr/>
        <p:txBody>
          <a:bodyPr/>
          <a:lstStyle/>
          <a:p>
            <a:r>
              <a:rPr lang="en-US" dirty="0">
                <a:solidFill>
                  <a:schemeClr val="bg1"/>
                </a:solidFill>
              </a:rPr>
              <a:t>Conclusion</a:t>
            </a:r>
            <a:endParaRPr lang="ru-RU" dirty="0">
              <a:solidFill>
                <a:schemeClr val="bg1"/>
              </a:solidFill>
            </a:endParaRPr>
          </a:p>
        </p:txBody>
      </p:sp>
      <p:sp>
        <p:nvSpPr>
          <p:cNvPr id="3" name="Объект 2">
            <a:extLst>
              <a:ext uri="{FF2B5EF4-FFF2-40B4-BE49-F238E27FC236}">
                <a16:creationId xmlns:a16="http://schemas.microsoft.com/office/drawing/2014/main" id="{B78206FF-3F1F-A742-FDF2-69D10DF25604}"/>
              </a:ext>
            </a:extLst>
          </p:cNvPr>
          <p:cNvSpPr>
            <a:spLocks noGrp="1"/>
          </p:cNvSpPr>
          <p:nvPr>
            <p:ph idx="1"/>
          </p:nvPr>
        </p:nvSpPr>
        <p:spPr/>
        <p:txBody>
          <a:bodyPr/>
          <a:lstStyle/>
          <a:p>
            <a:pPr marL="0" indent="0">
              <a:buNone/>
            </a:pPr>
            <a:r>
              <a:rPr lang="en-US" dirty="0">
                <a:solidFill>
                  <a:schemeClr val="bg1"/>
                </a:solidFill>
              </a:rPr>
              <a:t>In summary, the Adapter Pattern is useful when there are two incompatible interfaces that need to communicate with each other. By using an adapter, we can make existing systems, like a European device, work with new systems, like an American socket, without having to modify their internal workings.</a:t>
            </a:r>
          </a:p>
          <a:p>
            <a:pPr marL="0" indent="0">
              <a:buNone/>
            </a:pPr>
            <a:endParaRPr lang="ru-RU" dirty="0"/>
          </a:p>
        </p:txBody>
      </p:sp>
    </p:spTree>
    <p:extLst>
      <p:ext uri="{BB962C8B-B14F-4D97-AF65-F5344CB8AC3E}">
        <p14:creationId xmlns:p14="http://schemas.microsoft.com/office/powerpoint/2010/main" val="2224305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7C0FE4D-060C-2ABC-DCCA-11CDE4E46740}"/>
              </a:ext>
            </a:extLst>
          </p:cNvPr>
          <p:cNvSpPr>
            <a:spLocks noGrp="1"/>
          </p:cNvSpPr>
          <p:nvPr>
            <p:ph type="title"/>
          </p:nvPr>
        </p:nvSpPr>
        <p:spPr/>
        <p:txBody>
          <a:bodyPr/>
          <a:lstStyle/>
          <a:p>
            <a:r>
              <a:rPr lang="en-US" dirty="0">
                <a:solidFill>
                  <a:schemeClr val="bg1"/>
                </a:solidFill>
              </a:rPr>
              <a:t>Introduction</a:t>
            </a:r>
            <a:endParaRPr lang="ru-RU" dirty="0">
              <a:solidFill>
                <a:schemeClr val="bg1"/>
              </a:solidFill>
            </a:endParaRPr>
          </a:p>
        </p:txBody>
      </p:sp>
      <p:sp>
        <p:nvSpPr>
          <p:cNvPr id="3" name="Объект 2">
            <a:extLst>
              <a:ext uri="{FF2B5EF4-FFF2-40B4-BE49-F238E27FC236}">
                <a16:creationId xmlns:a16="http://schemas.microsoft.com/office/drawing/2014/main" id="{5B059DE7-3915-6017-8D51-50900D810486}"/>
              </a:ext>
            </a:extLst>
          </p:cNvPr>
          <p:cNvSpPr>
            <a:spLocks noGrp="1"/>
          </p:cNvSpPr>
          <p:nvPr>
            <p:ph idx="1"/>
          </p:nvPr>
        </p:nvSpPr>
        <p:spPr/>
        <p:txBody>
          <a:bodyPr/>
          <a:lstStyle/>
          <a:p>
            <a:pPr marL="0" indent="0">
              <a:buNone/>
            </a:pPr>
            <a:r>
              <a:rPr lang="en-US" dirty="0">
                <a:solidFill>
                  <a:schemeClr val="bg1"/>
                </a:solidFill>
              </a:rPr>
              <a:t>Imagine you're traveling and you have a device with a European plug, but when you arrive in the US, you realize that all the sockets there are American. To use your device, you need an adapter. This is an example of the adapter pattern in real life. Today, we'll be looking at how this pattern can be implemented in code, by adapting a European device to work with an American socket.</a:t>
            </a:r>
          </a:p>
          <a:p>
            <a:pPr marL="0" indent="0">
              <a:buNone/>
            </a:pPr>
            <a:endParaRPr lang="en-US" dirty="0">
              <a:solidFill>
                <a:schemeClr val="bg1"/>
              </a:solidFill>
            </a:endParaRPr>
          </a:p>
        </p:txBody>
      </p:sp>
    </p:spTree>
    <p:extLst>
      <p:ext uri="{BB962C8B-B14F-4D97-AF65-F5344CB8AC3E}">
        <p14:creationId xmlns:p14="http://schemas.microsoft.com/office/powerpoint/2010/main" val="3390092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E41BD82-5044-BB50-CFFF-8942A0B7ED3D}"/>
              </a:ext>
            </a:extLst>
          </p:cNvPr>
          <p:cNvSpPr>
            <a:spLocks noGrp="1"/>
          </p:cNvSpPr>
          <p:nvPr>
            <p:ph type="title"/>
          </p:nvPr>
        </p:nvSpPr>
        <p:spPr/>
        <p:txBody>
          <a:bodyPr/>
          <a:lstStyle/>
          <a:p>
            <a:r>
              <a:rPr lang="en-US" dirty="0">
                <a:solidFill>
                  <a:schemeClr val="bg1"/>
                </a:solidFill>
              </a:rPr>
              <a:t>The Adapter Pattern </a:t>
            </a:r>
            <a:endParaRPr lang="ru-RU" dirty="0">
              <a:solidFill>
                <a:schemeClr val="bg1"/>
              </a:solidFill>
            </a:endParaRPr>
          </a:p>
        </p:txBody>
      </p:sp>
      <p:sp>
        <p:nvSpPr>
          <p:cNvPr id="3" name="Объект 2">
            <a:extLst>
              <a:ext uri="{FF2B5EF4-FFF2-40B4-BE49-F238E27FC236}">
                <a16:creationId xmlns:a16="http://schemas.microsoft.com/office/drawing/2014/main" id="{38FBE4E5-98AE-A88D-25D5-FE74909FE847}"/>
              </a:ext>
            </a:extLst>
          </p:cNvPr>
          <p:cNvSpPr>
            <a:spLocks noGrp="1"/>
          </p:cNvSpPr>
          <p:nvPr>
            <p:ph idx="1"/>
          </p:nvPr>
        </p:nvSpPr>
        <p:spPr/>
        <p:txBody>
          <a:bodyPr/>
          <a:lstStyle/>
          <a:p>
            <a:pPr marL="0" indent="0">
              <a:buNone/>
            </a:pPr>
            <a:r>
              <a:rPr lang="en-US" dirty="0">
                <a:solidFill>
                  <a:schemeClr val="bg1"/>
                </a:solidFill>
              </a:rPr>
              <a:t>The Adapter Pattern allows incompatible interfaces to work together. It creates a middle layer, called the adapter, that translates one interface into another. In our case, the European plug (the device) and the American socket have different interfaces, so we need an adapter that can make them compatible.</a:t>
            </a:r>
            <a:endParaRPr lang="ru-RU" dirty="0">
              <a:solidFill>
                <a:schemeClr val="bg1"/>
              </a:solidFill>
            </a:endParaRPr>
          </a:p>
        </p:txBody>
      </p:sp>
    </p:spTree>
    <p:extLst>
      <p:ext uri="{BB962C8B-B14F-4D97-AF65-F5344CB8AC3E}">
        <p14:creationId xmlns:p14="http://schemas.microsoft.com/office/powerpoint/2010/main" val="3139190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5F62497-D232-1AF2-8DF8-280A11BEDA2D}"/>
              </a:ext>
            </a:extLst>
          </p:cNvPr>
          <p:cNvSpPr>
            <a:spLocks noGrp="1"/>
          </p:cNvSpPr>
          <p:nvPr>
            <p:ph type="title"/>
          </p:nvPr>
        </p:nvSpPr>
        <p:spPr/>
        <p:txBody>
          <a:bodyPr/>
          <a:lstStyle/>
          <a:p>
            <a:r>
              <a:rPr lang="en-US" dirty="0">
                <a:solidFill>
                  <a:schemeClr val="bg1"/>
                </a:solidFill>
              </a:rPr>
              <a:t>About the codes</a:t>
            </a:r>
            <a:endParaRPr lang="ru-RU" dirty="0">
              <a:solidFill>
                <a:schemeClr val="bg1"/>
              </a:solidFill>
            </a:endParaRPr>
          </a:p>
        </p:txBody>
      </p:sp>
      <p:sp>
        <p:nvSpPr>
          <p:cNvPr id="3" name="Объект 2">
            <a:extLst>
              <a:ext uri="{FF2B5EF4-FFF2-40B4-BE49-F238E27FC236}">
                <a16:creationId xmlns:a16="http://schemas.microsoft.com/office/drawing/2014/main" id="{43BAD29D-8E4E-8F2A-429B-16BF960ED1EF}"/>
              </a:ext>
            </a:extLst>
          </p:cNvPr>
          <p:cNvSpPr>
            <a:spLocks noGrp="1"/>
          </p:cNvSpPr>
          <p:nvPr>
            <p:ph idx="1"/>
          </p:nvPr>
        </p:nvSpPr>
        <p:spPr/>
        <p:txBody>
          <a:bodyPr/>
          <a:lstStyle/>
          <a:p>
            <a:pPr marL="514350" indent="-514350">
              <a:buAutoNum type="alphaUcParenR"/>
            </a:pPr>
            <a:r>
              <a:rPr lang="en-US" dirty="0">
                <a:solidFill>
                  <a:schemeClr val="bg1"/>
                </a:solidFill>
              </a:rPr>
              <a:t>Target Interface (</a:t>
            </a:r>
            <a:r>
              <a:rPr lang="en-US" dirty="0" err="1">
                <a:solidFill>
                  <a:schemeClr val="bg1"/>
                </a:solidFill>
              </a:rPr>
              <a:t>AmericanSocket</a:t>
            </a:r>
            <a:r>
              <a:rPr lang="en-US" dirty="0">
                <a:solidFill>
                  <a:schemeClr val="bg1"/>
                </a:solidFill>
              </a:rPr>
              <a:t>)</a:t>
            </a:r>
          </a:p>
          <a:p>
            <a:pPr marL="0" indent="0">
              <a:buNone/>
            </a:pPr>
            <a:r>
              <a:rPr lang="en-US" dirty="0">
                <a:solidFill>
                  <a:schemeClr val="bg1"/>
                </a:solidFill>
              </a:rPr>
              <a:t>This is the interface for an American socket, which the client system understands. The </a:t>
            </a:r>
            <a:r>
              <a:rPr lang="en-US" dirty="0" err="1">
                <a:solidFill>
                  <a:schemeClr val="bg1"/>
                </a:solidFill>
              </a:rPr>
              <a:t>PlugInAmericanDevice</a:t>
            </a:r>
            <a:r>
              <a:rPr lang="en-US" dirty="0">
                <a:solidFill>
                  <a:schemeClr val="bg1"/>
                </a:solidFill>
              </a:rPr>
              <a:t> method allows American devices to be connected to it.</a:t>
            </a:r>
          </a:p>
          <a:p>
            <a:pPr marL="0" indent="0">
              <a:buNone/>
            </a:pPr>
            <a:endParaRPr lang="en-US" dirty="0">
              <a:solidFill>
                <a:schemeClr val="bg1"/>
              </a:solidFill>
            </a:endParaRPr>
          </a:p>
          <a:p>
            <a:pPr marL="0" indent="0">
              <a:buNone/>
            </a:pPr>
            <a:endParaRPr lang="ru-RU" dirty="0">
              <a:solidFill>
                <a:schemeClr val="bg1"/>
              </a:solidFill>
            </a:endParaRPr>
          </a:p>
        </p:txBody>
      </p:sp>
      <p:pic>
        <p:nvPicPr>
          <p:cNvPr id="8" name="Рисунок 7">
            <a:extLst>
              <a:ext uri="{FF2B5EF4-FFF2-40B4-BE49-F238E27FC236}">
                <a16:creationId xmlns:a16="http://schemas.microsoft.com/office/drawing/2014/main" id="{532934A5-2CFB-3524-D1E2-927FC72991CE}"/>
              </a:ext>
            </a:extLst>
          </p:cNvPr>
          <p:cNvPicPr>
            <a:picLocks noChangeAspect="1"/>
          </p:cNvPicPr>
          <p:nvPr/>
        </p:nvPicPr>
        <p:blipFill>
          <a:blip r:embed="rId2"/>
          <a:stretch>
            <a:fillRect/>
          </a:stretch>
        </p:blipFill>
        <p:spPr>
          <a:xfrm>
            <a:off x="894624" y="3596829"/>
            <a:ext cx="5201376" cy="1838582"/>
          </a:xfrm>
          <a:prstGeom prst="rect">
            <a:avLst/>
          </a:prstGeom>
        </p:spPr>
      </p:pic>
    </p:spTree>
    <p:extLst>
      <p:ext uri="{BB962C8B-B14F-4D97-AF65-F5344CB8AC3E}">
        <p14:creationId xmlns:p14="http://schemas.microsoft.com/office/powerpoint/2010/main" val="1730348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66D5E13-07A1-2DD9-F933-1B179AF25F63}"/>
              </a:ext>
            </a:extLst>
          </p:cNvPr>
          <p:cNvSpPr>
            <a:spLocks noGrp="1"/>
          </p:cNvSpPr>
          <p:nvPr>
            <p:ph type="title"/>
          </p:nvPr>
        </p:nvSpPr>
        <p:spPr/>
        <p:txBody>
          <a:bodyPr/>
          <a:lstStyle/>
          <a:p>
            <a:r>
              <a:rPr lang="en-US" dirty="0">
                <a:solidFill>
                  <a:schemeClr val="bg1"/>
                </a:solidFill>
              </a:rPr>
              <a:t>About the codes</a:t>
            </a:r>
            <a:endParaRPr lang="ru-RU" dirty="0">
              <a:solidFill>
                <a:schemeClr val="bg1"/>
              </a:solidFill>
            </a:endParaRPr>
          </a:p>
        </p:txBody>
      </p:sp>
      <p:sp>
        <p:nvSpPr>
          <p:cNvPr id="3" name="Объект 2">
            <a:extLst>
              <a:ext uri="{FF2B5EF4-FFF2-40B4-BE49-F238E27FC236}">
                <a16:creationId xmlns:a16="http://schemas.microsoft.com/office/drawing/2014/main" id="{676CF63F-D56F-1395-6B15-EFE64AC31205}"/>
              </a:ext>
            </a:extLst>
          </p:cNvPr>
          <p:cNvSpPr>
            <a:spLocks noGrp="1"/>
          </p:cNvSpPr>
          <p:nvPr>
            <p:ph idx="1"/>
          </p:nvPr>
        </p:nvSpPr>
        <p:spPr/>
        <p:txBody>
          <a:bodyPr/>
          <a:lstStyle/>
          <a:p>
            <a:pPr marL="0" indent="0">
              <a:buNone/>
            </a:pPr>
            <a:r>
              <a:rPr lang="en-US" dirty="0">
                <a:solidFill>
                  <a:schemeClr val="bg1"/>
                </a:solidFill>
              </a:rPr>
              <a:t>B) Adapter Class (</a:t>
            </a:r>
            <a:r>
              <a:rPr lang="en-US" dirty="0" err="1">
                <a:solidFill>
                  <a:schemeClr val="bg1"/>
                </a:solidFill>
              </a:rPr>
              <a:t>EuropeanDevice</a:t>
            </a:r>
            <a:r>
              <a:rPr lang="en-US" dirty="0">
                <a:solidFill>
                  <a:schemeClr val="bg1"/>
                </a:solidFill>
              </a:rPr>
              <a:t>)</a:t>
            </a:r>
          </a:p>
          <a:p>
            <a:pPr marL="0" indent="0">
              <a:buNone/>
            </a:pPr>
            <a:r>
              <a:rPr lang="en-US" dirty="0">
                <a:solidFill>
                  <a:schemeClr val="bg1"/>
                </a:solidFill>
              </a:rPr>
              <a:t>This class represents a European device that can only be plugged into European sockets. The </a:t>
            </a:r>
            <a:r>
              <a:rPr lang="en-US" dirty="0" err="1">
                <a:solidFill>
                  <a:schemeClr val="bg1"/>
                </a:solidFill>
              </a:rPr>
              <a:t>plugInEuropeanDevice</a:t>
            </a:r>
            <a:r>
              <a:rPr lang="en-US" dirty="0">
                <a:solidFill>
                  <a:schemeClr val="bg1"/>
                </a:solidFill>
              </a:rPr>
              <a:t> method is incompatible with American sockets.</a:t>
            </a:r>
          </a:p>
          <a:p>
            <a:pPr marL="0" indent="0">
              <a:buNone/>
            </a:pPr>
            <a:endParaRPr lang="ru-RU" dirty="0"/>
          </a:p>
        </p:txBody>
      </p:sp>
      <p:pic>
        <p:nvPicPr>
          <p:cNvPr id="8" name="Рисунок 7">
            <a:extLst>
              <a:ext uri="{FF2B5EF4-FFF2-40B4-BE49-F238E27FC236}">
                <a16:creationId xmlns:a16="http://schemas.microsoft.com/office/drawing/2014/main" id="{4F614783-1C43-B9D8-D057-0F495BA418FB}"/>
              </a:ext>
            </a:extLst>
          </p:cNvPr>
          <p:cNvPicPr>
            <a:picLocks noChangeAspect="1"/>
          </p:cNvPicPr>
          <p:nvPr/>
        </p:nvPicPr>
        <p:blipFill>
          <a:blip r:embed="rId2"/>
          <a:stretch>
            <a:fillRect/>
          </a:stretch>
        </p:blipFill>
        <p:spPr>
          <a:xfrm>
            <a:off x="838200" y="3519117"/>
            <a:ext cx="6087325" cy="2657846"/>
          </a:xfrm>
          <a:prstGeom prst="rect">
            <a:avLst/>
          </a:prstGeom>
        </p:spPr>
      </p:pic>
    </p:spTree>
    <p:extLst>
      <p:ext uri="{BB962C8B-B14F-4D97-AF65-F5344CB8AC3E}">
        <p14:creationId xmlns:p14="http://schemas.microsoft.com/office/powerpoint/2010/main" val="1886816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B108937-9FEC-00D2-6907-32081949074C}"/>
              </a:ext>
            </a:extLst>
          </p:cNvPr>
          <p:cNvSpPr>
            <a:spLocks noGrp="1"/>
          </p:cNvSpPr>
          <p:nvPr>
            <p:ph type="title"/>
          </p:nvPr>
        </p:nvSpPr>
        <p:spPr/>
        <p:txBody>
          <a:bodyPr/>
          <a:lstStyle/>
          <a:p>
            <a:r>
              <a:rPr lang="en-US" dirty="0">
                <a:solidFill>
                  <a:schemeClr val="bg1"/>
                </a:solidFill>
              </a:rPr>
              <a:t>About the codes</a:t>
            </a:r>
            <a:endParaRPr lang="ru-RU" dirty="0">
              <a:solidFill>
                <a:schemeClr val="bg1"/>
              </a:solidFill>
            </a:endParaRPr>
          </a:p>
        </p:txBody>
      </p:sp>
      <p:sp>
        <p:nvSpPr>
          <p:cNvPr id="3" name="Объект 2">
            <a:extLst>
              <a:ext uri="{FF2B5EF4-FFF2-40B4-BE49-F238E27FC236}">
                <a16:creationId xmlns:a16="http://schemas.microsoft.com/office/drawing/2014/main" id="{295AC1EC-5B85-47EE-80BE-728C93EF23B9}"/>
              </a:ext>
            </a:extLst>
          </p:cNvPr>
          <p:cNvSpPr>
            <a:spLocks noGrp="1"/>
          </p:cNvSpPr>
          <p:nvPr>
            <p:ph idx="1"/>
          </p:nvPr>
        </p:nvSpPr>
        <p:spPr/>
        <p:txBody>
          <a:bodyPr/>
          <a:lstStyle/>
          <a:p>
            <a:pPr marL="0" indent="0">
              <a:buNone/>
            </a:pPr>
            <a:r>
              <a:rPr lang="en-US" dirty="0">
                <a:solidFill>
                  <a:schemeClr val="bg1"/>
                </a:solidFill>
              </a:rPr>
              <a:t>C) Adapter Class (</a:t>
            </a:r>
            <a:r>
              <a:rPr lang="en-US" dirty="0" err="1">
                <a:solidFill>
                  <a:schemeClr val="bg1"/>
                </a:solidFill>
              </a:rPr>
              <a:t>EuropeanToAmericanAdapter</a:t>
            </a:r>
            <a:r>
              <a:rPr lang="en-US" dirty="0">
                <a:solidFill>
                  <a:schemeClr val="bg1"/>
                </a:solidFill>
              </a:rPr>
              <a:t>)</a:t>
            </a:r>
          </a:p>
          <a:p>
            <a:pPr marL="0" indent="0">
              <a:buNone/>
            </a:pPr>
            <a:r>
              <a:rPr lang="en-US" dirty="0">
                <a:solidFill>
                  <a:schemeClr val="bg1"/>
                </a:solidFill>
              </a:rPr>
              <a:t>The adapter class implements the American socket interface, allowing a European device to function with an American power outlet. The adapter converts the European plug into a format that fits into the American outlet.</a:t>
            </a:r>
          </a:p>
          <a:p>
            <a:pPr marL="0" indent="0">
              <a:buNone/>
            </a:pPr>
            <a:endParaRPr lang="ru-RU" dirty="0">
              <a:solidFill>
                <a:schemeClr val="bg1"/>
              </a:solidFill>
            </a:endParaRPr>
          </a:p>
        </p:txBody>
      </p:sp>
      <p:pic>
        <p:nvPicPr>
          <p:cNvPr id="5" name="Рисунок 4">
            <a:extLst>
              <a:ext uri="{FF2B5EF4-FFF2-40B4-BE49-F238E27FC236}">
                <a16:creationId xmlns:a16="http://schemas.microsoft.com/office/drawing/2014/main" id="{8005296C-1F91-0F9A-BEF5-410C2180AC21}"/>
              </a:ext>
            </a:extLst>
          </p:cNvPr>
          <p:cNvPicPr>
            <a:picLocks noChangeAspect="1"/>
          </p:cNvPicPr>
          <p:nvPr/>
        </p:nvPicPr>
        <p:blipFill>
          <a:blip r:embed="rId2"/>
          <a:stretch>
            <a:fillRect/>
          </a:stretch>
        </p:blipFill>
        <p:spPr>
          <a:xfrm>
            <a:off x="838200" y="3946661"/>
            <a:ext cx="4222086" cy="2546214"/>
          </a:xfrm>
          <a:prstGeom prst="rect">
            <a:avLst/>
          </a:prstGeom>
        </p:spPr>
      </p:pic>
    </p:spTree>
    <p:extLst>
      <p:ext uri="{BB962C8B-B14F-4D97-AF65-F5344CB8AC3E}">
        <p14:creationId xmlns:p14="http://schemas.microsoft.com/office/powerpoint/2010/main" val="3203915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310B4CE-A46F-10B3-ED27-38F0D4A88C17}"/>
              </a:ext>
            </a:extLst>
          </p:cNvPr>
          <p:cNvSpPr>
            <a:spLocks noGrp="1"/>
          </p:cNvSpPr>
          <p:nvPr>
            <p:ph type="title"/>
          </p:nvPr>
        </p:nvSpPr>
        <p:spPr/>
        <p:txBody>
          <a:bodyPr/>
          <a:lstStyle/>
          <a:p>
            <a:r>
              <a:rPr lang="en-US" dirty="0">
                <a:solidFill>
                  <a:schemeClr val="bg1"/>
                </a:solidFill>
              </a:rPr>
              <a:t>About the codes</a:t>
            </a:r>
            <a:endParaRPr lang="ru-RU" dirty="0">
              <a:solidFill>
                <a:schemeClr val="bg1"/>
              </a:solidFill>
            </a:endParaRPr>
          </a:p>
        </p:txBody>
      </p:sp>
      <p:sp>
        <p:nvSpPr>
          <p:cNvPr id="3" name="Объект 2">
            <a:extLst>
              <a:ext uri="{FF2B5EF4-FFF2-40B4-BE49-F238E27FC236}">
                <a16:creationId xmlns:a16="http://schemas.microsoft.com/office/drawing/2014/main" id="{60FE7182-EBFD-96B4-D912-11ED0E141C47}"/>
              </a:ext>
            </a:extLst>
          </p:cNvPr>
          <p:cNvSpPr>
            <a:spLocks noGrp="1"/>
          </p:cNvSpPr>
          <p:nvPr>
            <p:ph idx="1"/>
          </p:nvPr>
        </p:nvSpPr>
        <p:spPr/>
        <p:txBody>
          <a:bodyPr/>
          <a:lstStyle/>
          <a:p>
            <a:pPr marL="0" indent="0">
              <a:buNone/>
            </a:pPr>
            <a:r>
              <a:rPr lang="en-US" dirty="0">
                <a:solidFill>
                  <a:schemeClr val="bg1"/>
                </a:solidFill>
              </a:rPr>
              <a:t>D) Client code</a:t>
            </a:r>
          </a:p>
          <a:p>
            <a:pPr marL="0" indent="0">
              <a:buNone/>
            </a:pPr>
            <a:r>
              <a:rPr lang="en-US" dirty="0">
                <a:solidFill>
                  <a:schemeClr val="bg1"/>
                </a:solidFill>
              </a:rPr>
              <a:t>Here, the client code interacts with the American Socket interface. However, we use an adapter to connect a European device to the American socket, translating it for compatibility.</a:t>
            </a:r>
          </a:p>
          <a:p>
            <a:pPr marL="0" indent="0">
              <a:buNone/>
            </a:pPr>
            <a:endParaRPr lang="ru-RU" dirty="0"/>
          </a:p>
        </p:txBody>
      </p:sp>
      <p:pic>
        <p:nvPicPr>
          <p:cNvPr id="5" name="Рисунок 4">
            <a:extLst>
              <a:ext uri="{FF2B5EF4-FFF2-40B4-BE49-F238E27FC236}">
                <a16:creationId xmlns:a16="http://schemas.microsoft.com/office/drawing/2014/main" id="{2AA62CC8-D668-3180-A13A-E3BCF4FE2E50}"/>
              </a:ext>
            </a:extLst>
          </p:cNvPr>
          <p:cNvPicPr>
            <a:picLocks noChangeAspect="1"/>
          </p:cNvPicPr>
          <p:nvPr/>
        </p:nvPicPr>
        <p:blipFill>
          <a:blip r:embed="rId2"/>
          <a:stretch>
            <a:fillRect/>
          </a:stretch>
        </p:blipFill>
        <p:spPr>
          <a:xfrm>
            <a:off x="838200" y="3655433"/>
            <a:ext cx="4759960" cy="2173145"/>
          </a:xfrm>
          <a:prstGeom prst="rect">
            <a:avLst/>
          </a:prstGeom>
        </p:spPr>
      </p:pic>
    </p:spTree>
    <p:extLst>
      <p:ext uri="{BB962C8B-B14F-4D97-AF65-F5344CB8AC3E}">
        <p14:creationId xmlns:p14="http://schemas.microsoft.com/office/powerpoint/2010/main" val="3146545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6C23B14-B1B7-7FC3-0561-71B0254A9F55}"/>
              </a:ext>
            </a:extLst>
          </p:cNvPr>
          <p:cNvSpPr>
            <a:spLocks noGrp="1"/>
          </p:cNvSpPr>
          <p:nvPr>
            <p:ph type="title"/>
          </p:nvPr>
        </p:nvSpPr>
        <p:spPr/>
        <p:txBody>
          <a:bodyPr/>
          <a:lstStyle/>
          <a:p>
            <a:r>
              <a:rPr lang="en-US" dirty="0">
                <a:solidFill>
                  <a:schemeClr val="bg1"/>
                </a:solidFill>
              </a:rPr>
              <a:t>Why I Chose the Adapter Pattern</a:t>
            </a:r>
            <a:endParaRPr lang="ru-RU" dirty="0">
              <a:solidFill>
                <a:schemeClr val="bg1"/>
              </a:solidFill>
            </a:endParaRPr>
          </a:p>
        </p:txBody>
      </p:sp>
      <p:sp>
        <p:nvSpPr>
          <p:cNvPr id="3" name="Объект 2">
            <a:extLst>
              <a:ext uri="{FF2B5EF4-FFF2-40B4-BE49-F238E27FC236}">
                <a16:creationId xmlns:a16="http://schemas.microsoft.com/office/drawing/2014/main" id="{E4637383-55D9-BFAF-B378-EEB722D1B6FC}"/>
              </a:ext>
            </a:extLst>
          </p:cNvPr>
          <p:cNvSpPr>
            <a:spLocks noGrp="1"/>
          </p:cNvSpPr>
          <p:nvPr>
            <p:ph idx="1"/>
          </p:nvPr>
        </p:nvSpPr>
        <p:spPr/>
        <p:txBody>
          <a:bodyPr/>
          <a:lstStyle/>
          <a:p>
            <a:pPr marL="0" indent="0">
              <a:buNone/>
            </a:pPr>
            <a:r>
              <a:rPr lang="en-US" dirty="0">
                <a:solidFill>
                  <a:schemeClr val="bg1"/>
                </a:solidFill>
              </a:rPr>
              <a:t>I chose the Adapter Pattern because it is an excellent solution when we need to integrate incompatible systems—in this case, a European device with an American socket. The adapter acts as a translator, allowing the two systems to work together without changing their underlying structure.</a:t>
            </a:r>
            <a:endParaRPr lang="ru-RU" dirty="0">
              <a:solidFill>
                <a:schemeClr val="bg1"/>
              </a:solidFill>
            </a:endParaRPr>
          </a:p>
        </p:txBody>
      </p:sp>
    </p:spTree>
    <p:extLst>
      <p:ext uri="{BB962C8B-B14F-4D97-AF65-F5344CB8AC3E}">
        <p14:creationId xmlns:p14="http://schemas.microsoft.com/office/powerpoint/2010/main" val="2945438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FCA88A5-5DC6-E303-5D6A-791069E0F267}"/>
              </a:ext>
            </a:extLst>
          </p:cNvPr>
          <p:cNvSpPr>
            <a:spLocks noGrp="1"/>
          </p:cNvSpPr>
          <p:nvPr>
            <p:ph type="title"/>
          </p:nvPr>
        </p:nvSpPr>
        <p:spPr/>
        <p:txBody>
          <a:bodyPr/>
          <a:lstStyle/>
          <a:p>
            <a:r>
              <a:rPr lang="en-US" dirty="0">
                <a:solidFill>
                  <a:schemeClr val="bg1"/>
                </a:solidFill>
              </a:rPr>
              <a:t>Question</a:t>
            </a:r>
            <a:endParaRPr lang="ru-RU" dirty="0">
              <a:solidFill>
                <a:schemeClr val="bg1"/>
              </a:solidFill>
            </a:endParaRPr>
          </a:p>
        </p:txBody>
      </p:sp>
      <p:sp>
        <p:nvSpPr>
          <p:cNvPr id="3" name="Объект 2">
            <a:extLst>
              <a:ext uri="{FF2B5EF4-FFF2-40B4-BE49-F238E27FC236}">
                <a16:creationId xmlns:a16="http://schemas.microsoft.com/office/drawing/2014/main" id="{77D9CF2B-2593-22C9-7250-EA1016BF0D2A}"/>
              </a:ext>
            </a:extLst>
          </p:cNvPr>
          <p:cNvSpPr>
            <a:spLocks noGrp="1"/>
          </p:cNvSpPr>
          <p:nvPr>
            <p:ph idx="1"/>
          </p:nvPr>
        </p:nvSpPr>
        <p:spPr/>
        <p:txBody>
          <a:bodyPr/>
          <a:lstStyle/>
          <a:p>
            <a:pPr marL="0" indent="0">
              <a:buNone/>
            </a:pPr>
            <a:r>
              <a:rPr lang="en-US" dirty="0">
                <a:solidFill>
                  <a:schemeClr val="bg1"/>
                </a:solidFill>
              </a:rPr>
              <a:t>Now, can anyone think of other examples in the real world where adapters are commonly used besides power sockets?</a:t>
            </a:r>
          </a:p>
          <a:p>
            <a:pPr marL="0" indent="0">
              <a:buNone/>
            </a:pPr>
            <a:endParaRPr lang="ru-RU" dirty="0"/>
          </a:p>
        </p:txBody>
      </p:sp>
    </p:spTree>
    <p:extLst>
      <p:ext uri="{BB962C8B-B14F-4D97-AF65-F5344CB8AC3E}">
        <p14:creationId xmlns:p14="http://schemas.microsoft.com/office/powerpoint/2010/main" val="1992857857"/>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449</Words>
  <Application>Microsoft Office PowerPoint</Application>
  <PresentationFormat>Широкоэкранный</PresentationFormat>
  <Paragraphs>26</Paragraphs>
  <Slides>11</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11</vt:i4>
      </vt:variant>
    </vt:vector>
  </HeadingPairs>
  <TitlesOfParts>
    <vt:vector size="15" baseType="lpstr">
      <vt:lpstr>Arial</vt:lpstr>
      <vt:lpstr>Calibri</vt:lpstr>
      <vt:lpstr>Calibri Light</vt:lpstr>
      <vt:lpstr>Тема Office</vt:lpstr>
      <vt:lpstr>Adapter Pattern</vt:lpstr>
      <vt:lpstr>Introduction</vt:lpstr>
      <vt:lpstr>The Adapter Pattern </vt:lpstr>
      <vt:lpstr>About the codes</vt:lpstr>
      <vt:lpstr>About the codes</vt:lpstr>
      <vt:lpstr>About the codes</vt:lpstr>
      <vt:lpstr>About the codes</vt:lpstr>
      <vt:lpstr>Why I Chose the Adapter Pattern</vt:lpstr>
      <vt:lpstr>Question</vt:lpstr>
      <vt:lpstr>Examples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Қазыбек Сейтқазы</dc:creator>
  <cp:lastModifiedBy>Қазыбек Сейтқазы</cp:lastModifiedBy>
  <cp:revision>1</cp:revision>
  <dcterms:created xsi:type="dcterms:W3CDTF">2024-10-05T20:31:58Z</dcterms:created>
  <dcterms:modified xsi:type="dcterms:W3CDTF">2024-10-05T21:00:49Z</dcterms:modified>
</cp:coreProperties>
</file>