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14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9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2896" y="4618298"/>
            <a:ext cx="9144000" cy="974583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PRÁTICO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11859"/>
            <a:ext cx="9144000" cy="784768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dos tópicos básicos e essenciais para a resolução de exercícios com </a:t>
            </a:r>
            <a:r>
              <a:rPr lang="pt-BR" dirty="0">
                <a:latin typeface="Consolas" panose="020B0609020204030204" pitchFamily="49" charset="0"/>
              </a:rPr>
              <a:t>J</a:t>
            </a:r>
            <a:r>
              <a:rPr lang="pt-BR" dirty="0" smtClean="0">
                <a:latin typeface="Consolas" panose="020B0609020204030204" pitchFamily="49" charset="0"/>
              </a:rPr>
              <a:t>ava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2" y="160890"/>
            <a:ext cx="4808113" cy="48081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96" y="608402"/>
            <a:ext cx="2928394" cy="36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 programa mais simples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631"/>
            <a:ext cx="12192000" cy="3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03011" cy="132556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Fluxo de criação, compilação e execução de um programa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88998" y="2058823"/>
            <a:ext cx="1463917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Editor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30942" y="301247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Vamos utilizar o 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VISUAL STUDIO CODE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38772" y="2058823"/>
            <a:ext cx="196375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 olaMundo.java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15696" y="2044172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86741" y="2044172"/>
            <a:ext cx="194914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Compilador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27332" y="2044309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415" y="2101536"/>
            <a:ext cx="593010" cy="73091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0" y="2268638"/>
            <a:ext cx="448534" cy="44853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661868" y="1606694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Consolas" panose="020B0609020204030204" pitchFamily="49" charset="0"/>
              </a:rPr>
              <a:t>j</a:t>
            </a:r>
            <a:r>
              <a:rPr lang="pt-BR" sz="1200" dirty="0" err="1" smtClean="0">
                <a:latin typeface="Consolas" panose="020B0609020204030204" pitchFamily="49" charset="0"/>
              </a:rPr>
              <a:t>avac</a:t>
            </a:r>
            <a:r>
              <a:rPr lang="pt-BR" sz="1200" dirty="0" smtClean="0">
                <a:latin typeface="Consolas" panose="020B0609020204030204" pitchFamily="49" charset="0"/>
              </a:rPr>
              <a:t> olaMundo.java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346393" y="4336344"/>
            <a:ext cx="1985954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olaMundo.class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3105052">
            <a:off x="8402061" y="3232940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655211" y="4336344"/>
            <a:ext cx="1156012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JVM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20" y="4363004"/>
            <a:ext cx="593010" cy="73091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 rot="10800000">
            <a:off x="6963032" y="436300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4" name="CaixaDeTexto 23"/>
          <p:cNvSpPr txBox="1"/>
          <p:nvPr/>
        </p:nvSpPr>
        <p:spPr>
          <a:xfrm rot="10800000">
            <a:off x="4179455" y="4363005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92311" y="3907516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latin typeface="Consolas" panose="020B0609020204030204" pitchFamily="49" charset="0"/>
              </a:rPr>
              <a:t>java</a:t>
            </a:r>
            <a:r>
              <a:rPr lang="pt-BR" sz="1200" dirty="0" smtClean="0"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latin typeface="Consolas" panose="020B0609020204030204" pitchFamily="49" charset="0"/>
              </a:rPr>
              <a:t>olaMundo.class</a:t>
            </a:r>
            <a:endParaRPr lang="pt-BR" sz="1200" dirty="0">
              <a:latin typeface="Consolas" panose="020B0609020204030204" pitchFamily="49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8" y="3907516"/>
            <a:ext cx="3147370" cy="18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/>
      <p:bldP spid="17" grpId="0" animBg="1"/>
      <p:bldP spid="18" grpId="0"/>
      <p:bldP spid="21" grpId="0" animBg="1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57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RESUMO PRÁTICO</vt:lpstr>
      <vt:lpstr>O programa mais simples em Java</vt:lpstr>
      <vt:lpstr>Fluxo de criação, compilação e execução de um programa em JAVA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Dutra</dc:creator>
  <cp:lastModifiedBy>Dutra</cp:lastModifiedBy>
  <cp:revision>32</cp:revision>
  <dcterms:created xsi:type="dcterms:W3CDTF">2023-02-03T13:36:09Z</dcterms:created>
  <dcterms:modified xsi:type="dcterms:W3CDTF">2023-02-13T14:17:55Z</dcterms:modified>
</cp:coreProperties>
</file>