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718D33-2B35-4EF3-BB6A-1B5746BE02B1}" v="2" dt="2023-06-24T17:23:04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Ricardo Côre Dutra" userId="27e839ac370b924f" providerId="LiveId" clId="{AC718D33-2B35-4EF3-BB6A-1B5746BE02B1}"/>
    <pc:docChg chg="modSld">
      <pc:chgData name="João Ricardo Côre Dutra" userId="27e839ac370b924f" providerId="LiveId" clId="{AC718D33-2B35-4EF3-BB6A-1B5746BE02B1}" dt="2023-06-24T17:23:04.465" v="1"/>
      <pc:docMkLst>
        <pc:docMk/>
      </pc:docMkLst>
      <pc:sldChg chg="addSp delSp">
        <pc:chgData name="João Ricardo Côre Dutra" userId="27e839ac370b924f" providerId="LiveId" clId="{AC718D33-2B35-4EF3-BB6A-1B5746BE02B1}" dt="2023-06-24T17:23:04.465" v="1"/>
        <pc:sldMkLst>
          <pc:docMk/>
          <pc:sldMk cId="357764004" sldId="256"/>
        </pc:sldMkLst>
        <pc:inkChg chg="add del">
          <ac:chgData name="João Ricardo Côre Dutra" userId="27e839ac370b924f" providerId="LiveId" clId="{AC718D33-2B35-4EF3-BB6A-1B5746BE02B1}" dt="2023-06-24T17:23:04.465" v="1"/>
          <ac:inkMkLst>
            <pc:docMk/>
            <pc:sldMk cId="357764004" sldId="256"/>
            <ac:inkMk id="4" creationId="{5C265C3C-C73A-F094-AA48-BDEECD9D25D8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6A82A-C622-A17E-46AE-9AEBE6645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A76D78-FE6A-1BB5-B9B3-72BCE4FCD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9A66EE-75AC-67A3-B411-2130553B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593-04F8-497E-B562-73D2958170EE}" type="datetimeFigureOut">
              <a:rPr lang="pt-BR" smtClean="0"/>
              <a:t>sábado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176095-865B-A6CF-7813-6FD4FD58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64062C-55A5-E379-5A24-270F5A43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B31C-DBA8-4685-9C5A-6B25C6B50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39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89AF6-70F7-33D3-F4E3-8DA62B7E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AA489D-22CF-66B1-87C4-129E45ED6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95FE8A-D2B5-9EC1-798B-8FAF35DA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593-04F8-497E-B562-73D2958170EE}" type="datetimeFigureOut">
              <a:rPr lang="pt-BR" smtClean="0"/>
              <a:t>sábado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7A0C54-BEF5-7B2F-AFD9-F58E7877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F9BE87-6F34-0A9F-A67B-8DE3B426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B31C-DBA8-4685-9C5A-6B25C6B50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02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363C12-B936-863E-9B06-CF7BA4747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E987AF-950B-3283-1A75-0DDFA9C34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5AB651-6DC2-A199-3E2E-0137E0C6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593-04F8-497E-B562-73D2958170EE}" type="datetimeFigureOut">
              <a:rPr lang="pt-BR" smtClean="0"/>
              <a:t>sábado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5AA6AF-EA43-2ED5-759B-CB1A8603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54E24A-6C7A-C945-5A59-1A88C2B2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B31C-DBA8-4685-9C5A-6B25C6B50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87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263D3-7968-CE5B-B4D9-2F32BA2A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3AD5D-9F43-F09F-E5FF-84A08988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86D70-69B9-0465-A46C-928911E6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593-04F8-497E-B562-73D2958170EE}" type="datetimeFigureOut">
              <a:rPr lang="pt-BR" smtClean="0"/>
              <a:t>sábado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1F3666-888E-1D5A-4C0E-7F4192C4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6D2501-FDF8-BCA3-B151-53E58CB7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B31C-DBA8-4685-9C5A-6B25C6B50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43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E9D92-6FE7-3806-E5AC-16A754D6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AF512C-7A94-AFF7-2676-62006DC26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D70636-FCF9-B161-B5D3-D3953CC8B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593-04F8-497E-B562-73D2958170EE}" type="datetimeFigureOut">
              <a:rPr lang="pt-BR" smtClean="0"/>
              <a:t>sábado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B571DC-D0F4-AE1B-4598-6B33A387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A59FF7-6A18-9B0E-D0FD-01557929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B31C-DBA8-4685-9C5A-6B25C6B50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96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E45B0-330E-1DF5-4917-860B0E02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C0E5AF-02D0-C9E3-B266-6565D35B9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ACD66F-C57B-3E7A-F787-2524E8DC0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A33A23-BB34-BB21-1439-9FEAE60C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593-04F8-497E-B562-73D2958170EE}" type="datetimeFigureOut">
              <a:rPr lang="pt-BR" smtClean="0"/>
              <a:t>sábado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794EBC-608B-9BE9-01DC-1E700EDD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B2002C-7163-D022-2953-7EDFF969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B31C-DBA8-4685-9C5A-6B25C6B50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86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EEFEF-682D-B246-76C8-4C96C402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C16AB1-2417-B1E3-72EA-35F44221D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DEC5B4-979D-5AB0-B8FD-1866B70B5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D64324-786A-21EC-EA1B-2FB2161E2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5DE7560-F63F-3F29-37EC-40AFCB504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9D7E1D-B91B-37DE-7662-AAFC1B54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593-04F8-497E-B562-73D2958170EE}" type="datetimeFigureOut">
              <a:rPr lang="pt-BR" smtClean="0"/>
              <a:t>sábado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4E48B3-5216-9618-678F-04FEA464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553552C-EBFD-0C35-BEBE-202EA182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B31C-DBA8-4685-9C5A-6B25C6B50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05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A2CCD-A6F9-9408-AE9B-9E1CE455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C7796A-9083-B6B5-1639-3388A911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593-04F8-497E-B562-73D2958170EE}" type="datetimeFigureOut">
              <a:rPr lang="pt-BR" smtClean="0"/>
              <a:t>sábado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70F058-4954-E4DC-B4C8-62441A70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51DC2D-CF90-7F15-33D9-74688538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B31C-DBA8-4685-9C5A-6B25C6B50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03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A371131-CC76-7582-8492-3604A775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593-04F8-497E-B562-73D2958170EE}" type="datetimeFigureOut">
              <a:rPr lang="pt-BR" smtClean="0"/>
              <a:t>sábado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993352-8526-F7BB-BA18-18708F54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C96540-0E84-A97D-8BF0-7D0ABB7A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B31C-DBA8-4685-9C5A-6B25C6B50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53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35D30-DD39-5F12-81CD-54562D72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0646E-C30D-A370-C70E-13EE3D57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AC2B59-C13C-890A-AB81-98A2EC51B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A51B2B-D89D-52B6-3E4F-89A63CC2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593-04F8-497E-B562-73D2958170EE}" type="datetimeFigureOut">
              <a:rPr lang="pt-BR" smtClean="0"/>
              <a:t>sábado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428B2D-68B2-9D68-B7D6-024D939E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1C3193-C008-041D-EB64-002075EF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B31C-DBA8-4685-9C5A-6B25C6B50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19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986F2-E73E-0472-38F2-7805ADF0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02D03BC-F538-F20D-3082-AFE211395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E5DA0C-7EDF-24A7-5C7D-ECB53583D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6DA1E3-CA27-1DBF-8393-752D5FEC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593-04F8-497E-B562-73D2958170EE}" type="datetimeFigureOut">
              <a:rPr lang="pt-BR" smtClean="0"/>
              <a:t>sábado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2FFB66-B677-CDDA-9173-DF70FA36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E0382D-11BD-33E7-C5B8-9D3D8C6C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B31C-DBA8-4685-9C5A-6B25C6B50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C80CCE-C138-9E94-1392-F4AD3D50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CF4098-19CC-1B0A-F440-1F3D458A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2E16C3-EAC0-9027-D0B9-3A27FDC50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38593-04F8-497E-B562-73D2958170EE}" type="datetimeFigureOut">
              <a:rPr lang="pt-BR" smtClean="0"/>
              <a:t>sábado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8C5987-91F0-B6BC-0E96-6C241C208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3F1444-C55F-AEF7-220D-9C562139E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7B31C-DBA8-4685-9C5A-6B25C6B50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23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64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Ricardo Côre Dutra</dc:creator>
  <cp:lastModifiedBy>João Ricardo Côre Dutra</cp:lastModifiedBy>
  <cp:revision>1</cp:revision>
  <dcterms:created xsi:type="dcterms:W3CDTF">2023-06-24T17:21:44Z</dcterms:created>
  <dcterms:modified xsi:type="dcterms:W3CDTF">2023-06-24T17:23:09Z</dcterms:modified>
</cp:coreProperties>
</file>