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18D33-2B35-4EF3-BB6A-1B5746BE02B1}" v="12" dt="2023-06-24T22:27:37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Ricardo Côre Dutra" userId="27e839ac370b924f" providerId="LiveId" clId="{AC718D33-2B35-4EF3-BB6A-1B5746BE02B1}"/>
    <pc:docChg chg="undo custSel addSld delSld modSld">
      <pc:chgData name="João Ricardo Côre Dutra" userId="27e839ac370b924f" providerId="LiveId" clId="{AC718D33-2B35-4EF3-BB6A-1B5746BE02B1}" dt="2023-06-24T22:27:42.977" v="54" actId="478"/>
      <pc:docMkLst>
        <pc:docMk/>
      </pc:docMkLst>
      <pc:sldChg chg="addSp delSp modSp mod">
        <pc:chgData name="João Ricardo Côre Dutra" userId="27e839ac370b924f" providerId="LiveId" clId="{AC718D33-2B35-4EF3-BB6A-1B5746BE02B1}" dt="2023-06-24T22:27:42.977" v="54" actId="478"/>
        <pc:sldMkLst>
          <pc:docMk/>
          <pc:sldMk cId="357764004" sldId="256"/>
        </pc:sldMkLst>
        <pc:grpChg chg="del mod">
          <ac:chgData name="João Ricardo Côre Dutra" userId="27e839ac370b924f" providerId="LiveId" clId="{AC718D33-2B35-4EF3-BB6A-1B5746BE02B1}" dt="2023-06-24T22:17:25.943" v="6"/>
          <ac:grpSpMkLst>
            <pc:docMk/>
            <pc:sldMk cId="357764004" sldId="256"/>
            <ac:grpSpMk id="4" creationId="{51A06E84-E1C0-F3DB-AAC6-C27B86CD27D0}"/>
          </ac:grpSpMkLst>
        </pc:grpChg>
        <pc:grpChg chg="del mod">
          <ac:chgData name="João Ricardo Côre Dutra" userId="27e839ac370b924f" providerId="LiveId" clId="{AC718D33-2B35-4EF3-BB6A-1B5746BE02B1}" dt="2023-06-24T22:17:28.351" v="8"/>
          <ac:grpSpMkLst>
            <pc:docMk/>
            <pc:sldMk cId="357764004" sldId="256"/>
            <ac:grpSpMk id="6" creationId="{2BFC8F13-8A9E-9262-CB7F-7AC42CFBDE3B}"/>
          </ac:grpSpMkLst>
        </pc:grpChg>
        <pc:grpChg chg="del mod">
          <ac:chgData name="João Ricardo Côre Dutra" userId="27e839ac370b924f" providerId="LiveId" clId="{AC718D33-2B35-4EF3-BB6A-1B5746BE02B1}" dt="2023-06-24T22:18:19.271" v="19" actId="478"/>
          <ac:grpSpMkLst>
            <pc:docMk/>
            <pc:sldMk cId="357764004" sldId="256"/>
            <ac:grpSpMk id="8" creationId="{C4C2E447-3207-9499-2E4F-5F294940D502}"/>
          </ac:grpSpMkLst>
        </pc:grpChg>
        <pc:grpChg chg="del mod">
          <ac:chgData name="João Ricardo Côre Dutra" userId="27e839ac370b924f" providerId="LiveId" clId="{AC718D33-2B35-4EF3-BB6A-1B5746BE02B1}" dt="2023-06-24T22:18:19.271" v="19" actId="478"/>
          <ac:grpSpMkLst>
            <pc:docMk/>
            <pc:sldMk cId="357764004" sldId="256"/>
            <ac:grpSpMk id="14" creationId="{D20B82D1-05FA-391D-C1DB-8A7E3CB1FF68}"/>
          </ac:grpSpMkLst>
        </pc:grpChg>
        <pc:grpChg chg="del mod">
          <ac:chgData name="João Ricardo Côre Dutra" userId="27e839ac370b924f" providerId="LiveId" clId="{AC718D33-2B35-4EF3-BB6A-1B5746BE02B1}" dt="2023-06-24T22:27:42.977" v="54" actId="478"/>
          <ac:grpSpMkLst>
            <pc:docMk/>
            <pc:sldMk cId="357764004" sldId="256"/>
            <ac:grpSpMk id="24" creationId="{1D3CC290-CA3F-727F-7624-36C89595B4B4}"/>
          </ac:grpSpMkLst>
        </pc:grpChg>
        <pc:grpChg chg="del mod">
          <ac:chgData name="João Ricardo Côre Dutra" userId="27e839ac370b924f" providerId="LiveId" clId="{AC718D33-2B35-4EF3-BB6A-1B5746BE02B1}" dt="2023-06-24T22:27:42.977" v="54" actId="478"/>
          <ac:grpSpMkLst>
            <pc:docMk/>
            <pc:sldMk cId="357764004" sldId="256"/>
            <ac:grpSpMk id="25" creationId="{7176C2A2-D5C7-C820-AAD7-F4E8FCF77727}"/>
          </ac:grpSpMkLst>
        </pc:grpChg>
        <pc:grpChg chg="del mod">
          <ac:chgData name="João Ricardo Côre Dutra" userId="27e839ac370b924f" providerId="LiveId" clId="{AC718D33-2B35-4EF3-BB6A-1B5746BE02B1}" dt="2023-06-24T22:27:42.977" v="54" actId="478"/>
          <ac:grpSpMkLst>
            <pc:docMk/>
            <pc:sldMk cId="357764004" sldId="256"/>
            <ac:grpSpMk id="28" creationId="{DA0BEFB2-6550-E212-07C4-B5A33020DB91}"/>
          </ac:grpSpMkLst>
        </pc:grpChg>
        <pc:grpChg chg="del mod">
          <ac:chgData name="João Ricardo Côre Dutra" userId="27e839ac370b924f" providerId="LiveId" clId="{AC718D33-2B35-4EF3-BB6A-1B5746BE02B1}" dt="2023-06-24T22:27:42.977" v="54" actId="478"/>
          <ac:grpSpMkLst>
            <pc:docMk/>
            <pc:sldMk cId="357764004" sldId="256"/>
            <ac:grpSpMk id="33" creationId="{A31C5D68-E1FB-D39D-B779-4E3084CD1CB6}"/>
          </ac:grpSpMkLst>
        </pc:grpChg>
        <pc:grpChg chg="del mod">
          <ac:chgData name="João Ricardo Côre Dutra" userId="27e839ac370b924f" providerId="LiveId" clId="{AC718D33-2B35-4EF3-BB6A-1B5746BE02B1}" dt="2023-06-24T22:27:42.977" v="54" actId="478"/>
          <ac:grpSpMkLst>
            <pc:docMk/>
            <pc:sldMk cId="357764004" sldId="256"/>
            <ac:grpSpMk id="38" creationId="{5E0BDD39-589F-8908-2930-CB299C8A6D2E}"/>
          </ac:grpSpMkLst>
        </pc:grpChg>
        <pc:inkChg chg="add mod">
          <ac:chgData name="João Ricardo Côre Dutra" userId="27e839ac370b924f" providerId="LiveId" clId="{AC718D33-2B35-4EF3-BB6A-1B5746BE02B1}" dt="2023-06-24T22:17:28.351" v="8"/>
          <ac:inkMkLst>
            <pc:docMk/>
            <pc:sldMk cId="357764004" sldId="256"/>
            <ac:inkMk id="2" creationId="{A1B5F3CD-219A-B9DF-C5F3-677A0E78CE36}"/>
          </ac:inkMkLst>
        </pc:inkChg>
        <pc:inkChg chg="add mod">
          <ac:chgData name="João Ricardo Côre Dutra" userId="27e839ac370b924f" providerId="LiveId" clId="{AC718D33-2B35-4EF3-BB6A-1B5746BE02B1}" dt="2023-06-24T22:17:28.351" v="8"/>
          <ac:inkMkLst>
            <pc:docMk/>
            <pc:sldMk cId="357764004" sldId="256"/>
            <ac:inkMk id="3" creationId="{7675EA28-72B2-BA8C-ACB7-A5EF38DEAA9F}"/>
          </ac:inkMkLst>
        </pc:inkChg>
        <pc:inkChg chg="add del">
          <ac:chgData name="João Ricardo Côre Dutra" userId="27e839ac370b924f" providerId="LiveId" clId="{AC718D33-2B35-4EF3-BB6A-1B5746BE02B1}" dt="2023-06-24T17:23:04.465" v="1"/>
          <ac:inkMkLst>
            <pc:docMk/>
            <pc:sldMk cId="357764004" sldId="256"/>
            <ac:inkMk id="4" creationId="{5C265C3C-C73A-F094-AA48-BDEECD9D25D8}"/>
          </ac:inkMkLst>
        </pc:inkChg>
        <pc:inkChg chg="add mod">
          <ac:chgData name="João Ricardo Côre Dutra" userId="27e839ac370b924f" providerId="LiveId" clId="{AC718D33-2B35-4EF3-BB6A-1B5746BE02B1}" dt="2023-06-24T22:17:28.351" v="8"/>
          <ac:inkMkLst>
            <pc:docMk/>
            <pc:sldMk cId="357764004" sldId="256"/>
            <ac:inkMk id="5" creationId="{3F350F4F-F439-D829-2BD3-0024B57B52AD}"/>
          </ac:inkMkLst>
        </pc:inkChg>
        <pc:inkChg chg="add mod">
          <ac:chgData name="João Ricardo Côre Dutra" userId="27e839ac370b924f" providerId="LiveId" clId="{AC718D33-2B35-4EF3-BB6A-1B5746BE02B1}" dt="2023-06-24T22:17:28.351" v="8"/>
          <ac:inkMkLst>
            <pc:docMk/>
            <pc:sldMk cId="357764004" sldId="256"/>
            <ac:inkMk id="7" creationId="{72040C22-E99A-E638-8775-C55B45357E5B}"/>
          </ac:inkMkLst>
        </pc:inkChg>
        <pc:inkChg chg="add del">
          <ac:chgData name="João Ricardo Côre Dutra" userId="27e839ac370b924f" providerId="LiveId" clId="{AC718D33-2B35-4EF3-BB6A-1B5746BE02B1}" dt="2023-06-24T22:18:19.271" v="19" actId="478"/>
          <ac:inkMkLst>
            <pc:docMk/>
            <pc:sldMk cId="357764004" sldId="256"/>
            <ac:inkMk id="9" creationId="{F6222955-4790-2E14-237F-7BB7B0FB51E6}"/>
          </ac:inkMkLst>
        </pc:inkChg>
        <pc:inkChg chg="add del">
          <ac:chgData name="João Ricardo Côre Dutra" userId="27e839ac370b924f" providerId="LiveId" clId="{AC718D33-2B35-4EF3-BB6A-1B5746BE02B1}" dt="2023-06-24T22:18:19.271" v="19" actId="478"/>
          <ac:inkMkLst>
            <pc:docMk/>
            <pc:sldMk cId="357764004" sldId="256"/>
            <ac:inkMk id="10" creationId="{E1F95081-FC78-844D-AF93-8188860CBC98}"/>
          </ac:inkMkLst>
        </pc:inkChg>
        <pc:inkChg chg="add del mod">
          <ac:chgData name="João Ricardo Côre Dutra" userId="27e839ac370b924f" providerId="LiveId" clId="{AC718D33-2B35-4EF3-BB6A-1B5746BE02B1}" dt="2023-06-24T22:18:19.271" v="19" actId="478"/>
          <ac:inkMkLst>
            <pc:docMk/>
            <pc:sldMk cId="357764004" sldId="256"/>
            <ac:inkMk id="11" creationId="{B6824D7B-5D72-D409-E586-90834C2A6CF3}"/>
          </ac:inkMkLst>
        </pc:inkChg>
        <pc:inkChg chg="add mod">
          <ac:chgData name="João Ricardo Côre Dutra" userId="27e839ac370b924f" providerId="LiveId" clId="{AC718D33-2B35-4EF3-BB6A-1B5746BE02B1}" dt="2023-06-24T22:18:05.379" v="17"/>
          <ac:inkMkLst>
            <pc:docMk/>
            <pc:sldMk cId="357764004" sldId="256"/>
            <ac:inkMk id="12" creationId="{F338865E-D123-794E-6410-0190FA3333DC}"/>
          </ac:inkMkLst>
        </pc:inkChg>
        <pc:inkChg chg="add mod">
          <ac:chgData name="João Ricardo Côre Dutra" userId="27e839ac370b924f" providerId="LiveId" clId="{AC718D33-2B35-4EF3-BB6A-1B5746BE02B1}" dt="2023-06-24T22:18:05.379" v="17"/>
          <ac:inkMkLst>
            <pc:docMk/>
            <pc:sldMk cId="357764004" sldId="256"/>
            <ac:inkMk id="13" creationId="{8E886C34-30D1-46F5-A0B2-89825943A1BB}"/>
          </ac:inkMkLst>
        </pc:inkChg>
        <pc:inkChg chg="add del">
          <ac:chgData name="João Ricardo Côre Dutra" userId="27e839ac370b924f" providerId="LiveId" clId="{AC718D33-2B35-4EF3-BB6A-1B5746BE02B1}" dt="2023-06-24T22:18:19.271" v="19" actId="478"/>
          <ac:inkMkLst>
            <pc:docMk/>
            <pc:sldMk cId="357764004" sldId="256"/>
            <ac:inkMk id="15" creationId="{98DAA095-74D9-B851-0B4A-07D322A8DC6E}"/>
          </ac:inkMkLst>
        </pc:inkChg>
        <pc:inkChg chg="add del">
          <ac:chgData name="João Ricardo Côre Dutra" userId="27e839ac370b924f" providerId="LiveId" clId="{AC718D33-2B35-4EF3-BB6A-1B5746BE02B1}" dt="2023-06-24T22:27:42.977" v="54" actId="478"/>
          <ac:inkMkLst>
            <pc:docMk/>
            <pc:sldMk cId="357764004" sldId="256"/>
            <ac:inkMk id="16" creationId="{DD74057C-FB33-CE15-9AF6-415DDB8B0E80}"/>
          </ac:inkMkLst>
        </pc:inkChg>
        <pc:inkChg chg="add del">
          <ac:chgData name="João Ricardo Côre Dutra" userId="27e839ac370b924f" providerId="LiveId" clId="{AC718D33-2B35-4EF3-BB6A-1B5746BE02B1}" dt="2023-06-24T22:27:42.977" v="54" actId="478"/>
          <ac:inkMkLst>
            <pc:docMk/>
            <pc:sldMk cId="357764004" sldId="256"/>
            <ac:inkMk id="17" creationId="{F2A9E465-4FF7-11D4-DBB7-FD6BD328034C}"/>
          </ac:inkMkLst>
        </pc:inkChg>
        <pc:inkChg chg="add del">
          <ac:chgData name="João Ricardo Côre Dutra" userId="27e839ac370b924f" providerId="LiveId" clId="{AC718D33-2B35-4EF3-BB6A-1B5746BE02B1}" dt="2023-06-24T22:27:42.977" v="54" actId="478"/>
          <ac:inkMkLst>
            <pc:docMk/>
            <pc:sldMk cId="357764004" sldId="256"/>
            <ac:inkMk id="18" creationId="{2FFB46B6-FB17-D0FE-AA28-A5B397B76DE9}"/>
          </ac:inkMkLst>
        </pc:inkChg>
        <pc:inkChg chg="add del">
          <ac:chgData name="João Ricardo Côre Dutra" userId="27e839ac370b924f" providerId="LiveId" clId="{AC718D33-2B35-4EF3-BB6A-1B5746BE02B1}" dt="2023-06-24T22:27:42.977" v="54" actId="478"/>
          <ac:inkMkLst>
            <pc:docMk/>
            <pc:sldMk cId="357764004" sldId="256"/>
            <ac:inkMk id="19" creationId="{1A5BF420-0195-66A6-6E8D-505091156C95}"/>
          </ac:inkMkLst>
        </pc:inkChg>
        <pc:inkChg chg="add mod">
          <ac:chgData name="João Ricardo Côre Dutra" userId="27e839ac370b924f" providerId="LiveId" clId="{AC718D33-2B35-4EF3-BB6A-1B5746BE02B1}" dt="2023-06-24T22:21:59.214" v="28"/>
          <ac:inkMkLst>
            <pc:docMk/>
            <pc:sldMk cId="357764004" sldId="256"/>
            <ac:inkMk id="20" creationId="{F4EDF3DA-572A-FDCB-B389-21A70E545F3C}"/>
          </ac:inkMkLst>
        </pc:inkChg>
        <pc:inkChg chg="add mod">
          <ac:chgData name="João Ricardo Côre Dutra" userId="27e839ac370b924f" providerId="LiveId" clId="{AC718D33-2B35-4EF3-BB6A-1B5746BE02B1}" dt="2023-06-24T22:21:59.214" v="28"/>
          <ac:inkMkLst>
            <pc:docMk/>
            <pc:sldMk cId="357764004" sldId="256"/>
            <ac:inkMk id="21" creationId="{71978F81-B250-8543-C0BF-23AA9BD995AB}"/>
          </ac:inkMkLst>
        </pc:inkChg>
        <pc:inkChg chg="add mod">
          <ac:chgData name="João Ricardo Côre Dutra" userId="27e839ac370b924f" providerId="LiveId" clId="{AC718D33-2B35-4EF3-BB6A-1B5746BE02B1}" dt="2023-06-24T22:21:59.214" v="28"/>
          <ac:inkMkLst>
            <pc:docMk/>
            <pc:sldMk cId="357764004" sldId="256"/>
            <ac:inkMk id="22" creationId="{8F9856E2-27A9-2D28-F689-B926B62FEA00}"/>
          </ac:inkMkLst>
        </pc:inkChg>
        <pc:inkChg chg="add mod">
          <ac:chgData name="João Ricardo Côre Dutra" userId="27e839ac370b924f" providerId="LiveId" clId="{AC718D33-2B35-4EF3-BB6A-1B5746BE02B1}" dt="2023-06-24T22:21:59.214" v="28"/>
          <ac:inkMkLst>
            <pc:docMk/>
            <pc:sldMk cId="357764004" sldId="256"/>
            <ac:inkMk id="23" creationId="{D37287FB-DFEA-9572-47D2-AC35201E0990}"/>
          </ac:inkMkLst>
        </pc:inkChg>
        <pc:inkChg chg="add mod">
          <ac:chgData name="João Ricardo Côre Dutra" userId="27e839ac370b924f" providerId="LiveId" clId="{AC718D33-2B35-4EF3-BB6A-1B5746BE02B1}" dt="2023-06-24T22:22:03.128" v="31"/>
          <ac:inkMkLst>
            <pc:docMk/>
            <pc:sldMk cId="357764004" sldId="256"/>
            <ac:inkMk id="26" creationId="{878D3683-EFCB-9585-71AA-668A9A5F2A99}"/>
          </ac:inkMkLst>
        </pc:inkChg>
        <pc:inkChg chg="add mod">
          <ac:chgData name="João Ricardo Côre Dutra" userId="27e839ac370b924f" providerId="LiveId" clId="{AC718D33-2B35-4EF3-BB6A-1B5746BE02B1}" dt="2023-06-24T22:22:03.128" v="31"/>
          <ac:inkMkLst>
            <pc:docMk/>
            <pc:sldMk cId="357764004" sldId="256"/>
            <ac:inkMk id="27" creationId="{6AB50801-838C-C9E2-35CF-F0B990EBB5D6}"/>
          </ac:inkMkLst>
        </pc:inkChg>
        <pc:inkChg chg="add mod">
          <ac:chgData name="João Ricardo Côre Dutra" userId="27e839ac370b924f" providerId="LiveId" clId="{AC718D33-2B35-4EF3-BB6A-1B5746BE02B1}" dt="2023-06-24T22:22:08.957" v="36"/>
          <ac:inkMkLst>
            <pc:docMk/>
            <pc:sldMk cId="357764004" sldId="256"/>
            <ac:inkMk id="29" creationId="{B70DA66D-7CBF-ED22-7911-41A5D13A240A}"/>
          </ac:inkMkLst>
        </pc:inkChg>
        <pc:inkChg chg="add mod">
          <ac:chgData name="João Ricardo Côre Dutra" userId="27e839ac370b924f" providerId="LiveId" clId="{AC718D33-2B35-4EF3-BB6A-1B5746BE02B1}" dt="2023-06-24T22:22:08.957" v="36"/>
          <ac:inkMkLst>
            <pc:docMk/>
            <pc:sldMk cId="357764004" sldId="256"/>
            <ac:inkMk id="30" creationId="{6452546A-9A8D-EACB-E98F-51FB73B2F7D5}"/>
          </ac:inkMkLst>
        </pc:inkChg>
        <pc:inkChg chg="add mod">
          <ac:chgData name="João Ricardo Côre Dutra" userId="27e839ac370b924f" providerId="LiveId" clId="{AC718D33-2B35-4EF3-BB6A-1B5746BE02B1}" dt="2023-06-24T22:22:08.957" v="36"/>
          <ac:inkMkLst>
            <pc:docMk/>
            <pc:sldMk cId="357764004" sldId="256"/>
            <ac:inkMk id="31" creationId="{E04E1218-5665-AE71-8700-34C69F5A307C}"/>
          </ac:inkMkLst>
        </pc:inkChg>
        <pc:inkChg chg="add mod">
          <ac:chgData name="João Ricardo Côre Dutra" userId="27e839ac370b924f" providerId="LiveId" clId="{AC718D33-2B35-4EF3-BB6A-1B5746BE02B1}" dt="2023-06-24T22:22:08.957" v="36"/>
          <ac:inkMkLst>
            <pc:docMk/>
            <pc:sldMk cId="357764004" sldId="256"/>
            <ac:inkMk id="32" creationId="{9301EBC9-F4F7-C3B3-1CF6-7438CA05912A}"/>
          </ac:inkMkLst>
        </pc:inkChg>
        <pc:inkChg chg="add del">
          <ac:chgData name="João Ricardo Côre Dutra" userId="27e839ac370b924f" providerId="LiveId" clId="{AC718D33-2B35-4EF3-BB6A-1B5746BE02B1}" dt="2023-06-24T22:22:48.786" v="38" actId="9405"/>
          <ac:inkMkLst>
            <pc:docMk/>
            <pc:sldMk cId="357764004" sldId="256"/>
            <ac:inkMk id="34" creationId="{EB9EFF26-E39A-9470-DBFB-F51CB1F6215C}"/>
          </ac:inkMkLst>
        </pc:inkChg>
        <pc:inkChg chg="add del mod">
          <ac:chgData name="João Ricardo Côre Dutra" userId="27e839ac370b924f" providerId="LiveId" clId="{AC718D33-2B35-4EF3-BB6A-1B5746BE02B1}" dt="2023-06-24T22:27:42.977" v="54" actId="478"/>
          <ac:inkMkLst>
            <pc:docMk/>
            <pc:sldMk cId="357764004" sldId="256"/>
            <ac:inkMk id="35" creationId="{88594043-F388-3ED9-2DC3-7DAFE82D78D3}"/>
          </ac:inkMkLst>
        </pc:inkChg>
        <pc:inkChg chg="add mod">
          <ac:chgData name="João Ricardo Côre Dutra" userId="27e839ac370b924f" providerId="LiveId" clId="{AC718D33-2B35-4EF3-BB6A-1B5746BE02B1}" dt="2023-06-24T22:23:06.678" v="42"/>
          <ac:inkMkLst>
            <pc:docMk/>
            <pc:sldMk cId="357764004" sldId="256"/>
            <ac:inkMk id="36" creationId="{E0CB79A4-3F82-12A3-7E36-3B22C6144945}"/>
          </ac:inkMkLst>
        </pc:inkChg>
        <pc:inkChg chg="add mod">
          <ac:chgData name="João Ricardo Côre Dutra" userId="27e839ac370b924f" providerId="LiveId" clId="{AC718D33-2B35-4EF3-BB6A-1B5746BE02B1}" dt="2023-06-24T22:23:06.678" v="42"/>
          <ac:inkMkLst>
            <pc:docMk/>
            <pc:sldMk cId="357764004" sldId="256"/>
            <ac:inkMk id="37" creationId="{17542F50-F8FD-B44D-2762-59652BB43E58}"/>
          </ac:inkMkLst>
        </pc:inkChg>
        <pc:inkChg chg="add del">
          <ac:chgData name="João Ricardo Côre Dutra" userId="27e839ac370b924f" providerId="LiveId" clId="{AC718D33-2B35-4EF3-BB6A-1B5746BE02B1}" dt="2023-06-24T22:27:42.977" v="54" actId="478"/>
          <ac:inkMkLst>
            <pc:docMk/>
            <pc:sldMk cId="357764004" sldId="256"/>
            <ac:inkMk id="39" creationId="{908409BA-699D-00D7-904F-CA53D1098292}"/>
          </ac:inkMkLst>
        </pc:inkChg>
      </pc:sldChg>
      <pc:sldChg chg="add del setBg">
        <pc:chgData name="João Ricardo Côre Dutra" userId="27e839ac370b924f" providerId="LiveId" clId="{AC718D33-2B35-4EF3-BB6A-1B5746BE02B1}" dt="2023-06-24T22:27:37.116" v="53"/>
        <pc:sldMkLst>
          <pc:docMk/>
          <pc:sldMk cId="242694971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6A82A-C622-A17E-46AE-9AEBE6645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A76D78-FE6A-1BB5-B9B3-72BCE4FC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A66EE-75AC-67A3-B411-2130553B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domingo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176095-865B-A6CF-7813-6FD4FD58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4062C-55A5-E379-5A24-270F5A43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39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89AF6-70F7-33D3-F4E3-8DA62B7E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AA489D-22CF-66B1-87C4-129E45ED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95FE8A-D2B5-9EC1-798B-8FAF35DA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domingo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7A0C54-BEF5-7B2F-AFD9-F58E7877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9BE87-6F34-0A9F-A67B-8DE3B426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2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363C12-B936-863E-9B06-CF7BA4747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E987AF-950B-3283-1A75-0DDFA9C3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AB651-6DC2-A199-3E2E-0137E0C6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domingo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5AA6AF-EA43-2ED5-759B-CB1A8603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54E24A-6C7A-C945-5A59-1A88C2B2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87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263D3-7968-CE5B-B4D9-2F32BA2A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3AD5D-9F43-F09F-E5FF-84A08988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86D70-69B9-0465-A46C-928911E6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domingo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F3666-888E-1D5A-4C0E-7F4192C4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6D2501-FDF8-BCA3-B151-53E58CB7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4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E9D92-6FE7-3806-E5AC-16A754D6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AF512C-7A94-AFF7-2676-62006DC26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70636-FCF9-B161-B5D3-D3953CC8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domingo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571DC-D0F4-AE1B-4598-6B33A387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A59FF7-6A18-9B0E-D0FD-01557929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6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E45B0-330E-1DF5-4917-860B0E02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C0E5AF-02D0-C9E3-B266-6565D35B9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ACD66F-C57B-3E7A-F787-2524E8DC0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A33A23-BB34-BB21-1439-9FEAE60C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domingo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794EBC-608B-9BE9-01DC-1E700EDD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2002C-7163-D022-2953-7EDFF969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86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EEFEF-682D-B246-76C8-4C96C402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C16AB1-2417-B1E3-72EA-35F44221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DEC5B4-979D-5AB0-B8FD-1866B70B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D64324-786A-21EC-EA1B-2FB2161E2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DE7560-F63F-3F29-37EC-40AFCB504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9D7E1D-B91B-37DE-7662-AAFC1B54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domingo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4E48B3-5216-9618-678F-04FEA464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53552C-EBFD-0C35-BEBE-202EA182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0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A2CCD-A6F9-9408-AE9B-9E1CE455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C7796A-9083-B6B5-1639-3388A911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domingo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70F058-4954-E4DC-B4C8-62441A70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51DC2D-CF90-7F15-33D9-74688538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3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371131-CC76-7582-8492-3604A775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domingo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993352-8526-F7BB-BA18-18708F54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C96540-0E84-A97D-8BF0-7D0ABB7A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53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35D30-DD39-5F12-81CD-54562D72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0646E-C30D-A370-C70E-13EE3D57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AC2B59-C13C-890A-AB81-98A2EC51B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A51B2B-D89D-52B6-3E4F-89A63CC2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domingo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428B2D-68B2-9D68-B7D6-024D939E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1C3193-C008-041D-EB64-002075EF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1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986F2-E73E-0472-38F2-7805ADF0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2D03BC-F538-F20D-3082-AFE211395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E5DA0C-7EDF-24A7-5C7D-ECB53583D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DA1E3-CA27-1DBF-8393-752D5FEC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8593-04F8-497E-B562-73D2958170EE}" type="datetimeFigureOut">
              <a:rPr lang="pt-BR" smtClean="0"/>
              <a:t>domingo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2FFB66-B677-CDDA-9173-DF70FA36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E0382D-11BD-33E7-C5B8-9D3D8C6C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C80CCE-C138-9E94-1392-F4AD3D50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F4098-19CC-1B0A-F440-1F3D458A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E16C3-EAC0-9027-D0B9-3A27FDC5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8593-04F8-497E-B562-73D2958170EE}" type="datetimeFigureOut">
              <a:rPr lang="pt-BR" smtClean="0"/>
              <a:t>domingo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8C5987-91F0-B6BC-0E96-6C241C208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F1444-C55F-AEF7-220D-9C562139E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B31C-DBA8-4685-9C5A-6B25C6B50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23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64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Ricardo Côre Dutra</dc:creator>
  <cp:lastModifiedBy>João Ricardo Côre Dutra</cp:lastModifiedBy>
  <cp:revision>1</cp:revision>
  <dcterms:created xsi:type="dcterms:W3CDTF">2023-06-24T17:21:44Z</dcterms:created>
  <dcterms:modified xsi:type="dcterms:W3CDTF">2023-06-24T22:27:44Z</dcterms:modified>
</cp:coreProperties>
</file>