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8FAB4-CDC9-4783-9150-ADAB9E9698F4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099E1-500E-4369-A36A-E001CECA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4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99E1-500E-4369-A36A-E001CECA372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4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C966-7050-4632-AD51-45F5537B7264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9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2896" y="4618298"/>
            <a:ext cx="9144000" cy="974583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PRÁTICO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11859"/>
            <a:ext cx="9144000" cy="784768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dos tópicos básicos e essenciais para a resolução de exercícios com </a:t>
            </a:r>
            <a:r>
              <a:rPr lang="pt-BR" dirty="0">
                <a:latin typeface="Consolas" panose="020B0609020204030204" pitchFamily="49" charset="0"/>
              </a:rPr>
              <a:t>J</a:t>
            </a:r>
            <a:r>
              <a:rPr lang="pt-BR" dirty="0" smtClean="0">
                <a:latin typeface="Consolas" panose="020B0609020204030204" pitchFamily="49" charset="0"/>
              </a:rPr>
              <a:t>ava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2" y="160890"/>
            <a:ext cx="4808113" cy="48081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96" y="608402"/>
            <a:ext cx="2928394" cy="36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 programa mais simples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631"/>
            <a:ext cx="12192000" cy="3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03011" cy="132556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Fluxo de criação, compilação e execução de um programa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88998" y="2058823"/>
            <a:ext cx="1463917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Editor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30942" y="301247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Vamos utilizar o 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VISUAL STUDIO CODE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38772" y="2058823"/>
            <a:ext cx="196375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 olaMundo.java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15696" y="2044172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86741" y="2044172"/>
            <a:ext cx="194914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Compilador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27332" y="2044309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415" y="2101536"/>
            <a:ext cx="593010" cy="73091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0" y="2268638"/>
            <a:ext cx="448534" cy="44853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661868" y="1606694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Consolas" panose="020B0609020204030204" pitchFamily="49" charset="0"/>
              </a:rPr>
              <a:t>j</a:t>
            </a:r>
            <a:r>
              <a:rPr lang="pt-BR" sz="1200" dirty="0" err="1" smtClean="0">
                <a:latin typeface="Consolas" panose="020B0609020204030204" pitchFamily="49" charset="0"/>
              </a:rPr>
              <a:t>avac</a:t>
            </a:r>
            <a:r>
              <a:rPr lang="pt-BR" sz="1200" dirty="0" smtClean="0">
                <a:latin typeface="Consolas" panose="020B0609020204030204" pitchFamily="49" charset="0"/>
              </a:rPr>
              <a:t> olaMundo.java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346393" y="4336344"/>
            <a:ext cx="1985954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olaMundo.class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3105052">
            <a:off x="8402061" y="3232940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655211" y="4336344"/>
            <a:ext cx="1156012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JVM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04" y="4350412"/>
            <a:ext cx="593010" cy="73091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 rot="10800000">
            <a:off x="6963032" y="436300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4" name="CaixaDeTexto 23"/>
          <p:cNvSpPr txBox="1"/>
          <p:nvPr/>
        </p:nvSpPr>
        <p:spPr>
          <a:xfrm rot="10800000">
            <a:off x="4179455" y="4363005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92311" y="3907516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latin typeface="Consolas" panose="020B0609020204030204" pitchFamily="49" charset="0"/>
              </a:rPr>
              <a:t>java</a:t>
            </a:r>
            <a:r>
              <a:rPr lang="pt-BR" sz="1200" dirty="0" smtClean="0"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latin typeface="Consolas" panose="020B0609020204030204" pitchFamily="49" charset="0"/>
              </a:rPr>
              <a:t>olaMundo.class</a:t>
            </a:r>
            <a:endParaRPr lang="pt-BR" sz="1200" dirty="0">
              <a:latin typeface="Consolas" panose="020B0609020204030204" pitchFamily="49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58" y="3907516"/>
            <a:ext cx="3147370" cy="18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/>
      <p:bldP spid="17" grpId="0" animBg="1"/>
      <p:bldP spid="18" grpId="0"/>
      <p:bldP spid="21" grpId="0" animBg="1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164" y="110689"/>
            <a:ext cx="10515600" cy="644809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Tipos primitivos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00250" y="859809"/>
            <a:ext cx="7901215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numéricos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4342" y="859808"/>
            <a:ext cx="1944324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 booleano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539087" y="1357277"/>
            <a:ext cx="1636433" cy="244943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latin typeface="Consolas" panose="020B0609020204030204" pitchFamily="49" charset="0"/>
              </a:rPr>
              <a:t>true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39087" y="3981157"/>
            <a:ext cx="1636433" cy="238916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false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36097" y="1385412"/>
            <a:ext cx="5043127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integrais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594110" y="1383066"/>
            <a:ext cx="2478401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de ponto flutuante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86014" y="1864519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byte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97737" y="2762503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short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09457" y="3660494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int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23526" y="4560827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long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21180" y="5472880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char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767754" y="2762509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float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765406" y="4560828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double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802791" y="190109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-128 a 127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043041" y="27646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-32.768 a 32.767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837495" y="548578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Caracteres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98457" y="3672497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-2.147.483.648 a 2.147.483.647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563400" y="457048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-9.223.372.036.854.775.808 a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 9.223.372.036.854.775.807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91546" y="213995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byte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9202" y="3023877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2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95389" y="3935405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8832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16486" y="5743849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2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16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755568" y="309745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755110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780427" y="3920283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6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751385" y="5732138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15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539087" y="608787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539087" y="35254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779908" y="3511798"/>
            <a:ext cx="171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-3.40292347E+38 a +3.40292347E+38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766259" y="5287831"/>
            <a:ext cx="225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-1.79769313486231570E+308 a +1.79769313486231570E+308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602892" y="3658331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30717" y="5476926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782749" y="2762503"/>
            <a:ext cx="2107298" cy="1638523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384405" y="859808"/>
            <a:ext cx="1944261" cy="5677469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Declaração e instruções </a:t>
            </a:r>
            <a:r>
              <a:rPr lang="pt-BR" sz="3200" smtClean="0">
                <a:latin typeface="Consolas" panose="020B0609020204030204" pitchFamily="49" charset="0"/>
              </a:rPr>
              <a:t>de atribuição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>
                <a:latin typeface="Consolas" panose="020B0609020204030204" pitchFamily="49" charset="0"/>
              </a:rPr>
              <a:t>Arrays</a:t>
            </a:r>
            <a:r>
              <a:rPr lang="pt-BR" sz="3200" dirty="0" smtClean="0">
                <a:latin typeface="Consolas" panose="020B0609020204030204" pitchFamily="49" charset="0"/>
              </a:rPr>
              <a:t>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155</Words>
  <Application>Microsoft Office PowerPoint</Application>
  <PresentationFormat>Widescreen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RESUMO PRÁTICO</vt:lpstr>
      <vt:lpstr>O programa mais simples em Java</vt:lpstr>
      <vt:lpstr>Fluxo de criação, compilação e execução de um programa em JAVA</vt:lpstr>
      <vt:lpstr>Tipos primitivos em Java</vt:lpstr>
      <vt:lpstr>Declaração e instruções de atribuição</vt:lpstr>
      <vt:lpstr>Arrays em Java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Dutra</dc:creator>
  <cp:lastModifiedBy>Dutra</cp:lastModifiedBy>
  <cp:revision>59</cp:revision>
  <dcterms:created xsi:type="dcterms:W3CDTF">2023-02-03T13:36:09Z</dcterms:created>
  <dcterms:modified xsi:type="dcterms:W3CDTF">2023-02-14T19:21:08Z</dcterms:modified>
</cp:coreProperties>
</file>