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03/02/2023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96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03/02/2023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79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03/02/2023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68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03/02/2023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43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03/02/2023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88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03/02/2023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15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03/02/2023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74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03/02/2023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86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03/02/2023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84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03/02/2023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92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03/02/2023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90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8C966-7050-4632-AD51-45F5537B7264}" type="datetimeFigureOut">
              <a:rPr lang="pt-BR" smtClean="0"/>
              <a:t>03/02/2023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995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62896" y="4618298"/>
            <a:ext cx="9144000" cy="974583"/>
          </a:xfrm>
        </p:spPr>
        <p:txBody>
          <a:bodyPr/>
          <a:lstStyle/>
          <a:p>
            <a:r>
              <a:rPr lang="pt-BR" dirty="0" smtClean="0">
                <a:latin typeface="Consolas" panose="020B0609020204030204" pitchFamily="49" charset="0"/>
              </a:rPr>
              <a:t>RESUMO PRÁTICO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511859"/>
            <a:ext cx="9144000" cy="784768"/>
          </a:xfrm>
        </p:spPr>
        <p:txBody>
          <a:bodyPr/>
          <a:lstStyle/>
          <a:p>
            <a:r>
              <a:rPr lang="pt-BR" dirty="0" smtClean="0">
                <a:latin typeface="Consolas" panose="020B0609020204030204" pitchFamily="49" charset="0"/>
              </a:rPr>
              <a:t>Resumo dos tópicos básicos e essenciais para a resolução de exercícios com </a:t>
            </a:r>
            <a:r>
              <a:rPr lang="pt-BR" dirty="0">
                <a:latin typeface="Consolas" panose="020B0609020204030204" pitchFamily="49" charset="0"/>
              </a:rPr>
              <a:t>J</a:t>
            </a:r>
            <a:r>
              <a:rPr lang="pt-BR" dirty="0" smtClean="0">
                <a:latin typeface="Consolas" panose="020B0609020204030204" pitchFamily="49" charset="0"/>
              </a:rPr>
              <a:t>ava</a:t>
            </a:r>
            <a:endParaRPr lang="pt-BR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852" y="160890"/>
            <a:ext cx="4808113" cy="480811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896" y="608402"/>
            <a:ext cx="2928394" cy="360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5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3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15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RESUMO PRÁTICO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Dutra</dc:creator>
  <cp:lastModifiedBy>Dutra</cp:lastModifiedBy>
  <cp:revision>11</cp:revision>
  <dcterms:created xsi:type="dcterms:W3CDTF">2023-02-03T13:36:09Z</dcterms:created>
  <dcterms:modified xsi:type="dcterms:W3CDTF">2023-02-03T14:28:31Z</dcterms:modified>
</cp:coreProperties>
</file>