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165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  <vt:lpstr>Fluxo de criação, compilação e execução de um programa em JAVA</vt:lpstr>
      <vt:lpstr>Tipos primitivos em Java</vt:lpstr>
      <vt:lpstr>Declaração e instruções de atribuição</vt:lpstr>
      <vt:lpstr>Arrays em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63</cp:revision>
  <dcterms:created xsi:type="dcterms:W3CDTF">2023-02-03T13:36:09Z</dcterms:created>
  <dcterms:modified xsi:type="dcterms:W3CDTF">2023-02-24T13:55:56Z</dcterms:modified>
</cp:coreProperties>
</file>