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00FF00"/>
    <a:srgbClr val="99CCFF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1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Concatenação de </a:t>
            </a:r>
            <a:r>
              <a:rPr lang="pt-BR" sz="3200" dirty="0" err="1" smtClean="0">
                <a:latin typeface="Consolas" panose="020B0609020204030204" pitchFamily="49" charset="0"/>
              </a:rPr>
              <a:t>Strings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" y="2610134"/>
            <a:ext cx="6810181" cy="242589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943804" y="4071366"/>
            <a:ext cx="5305265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249070" y="4071366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367327" y="3857073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</a:t>
            </a:r>
            <a:r>
              <a:rPr lang="pt-BR" dirty="0" err="1" smtClean="0">
                <a:latin typeface="Consolas" panose="020B0609020204030204" pitchFamily="49" charset="0"/>
              </a:rPr>
              <a:t>JoãoDutra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6076" y="4428485"/>
            <a:ext cx="5981774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927850" y="4428485"/>
            <a:ext cx="45786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369599" y="4214192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“João Dutra”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4" y="1595913"/>
            <a:ext cx="3835134" cy="26083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</a:t>
            </a:r>
            <a:r>
              <a:rPr lang="pt-BR" sz="3200" dirty="0" smtClean="0">
                <a:latin typeface="Consolas" panose="020B0609020204030204" pitchFamily="49" charset="0"/>
              </a:rPr>
              <a:t>tipo </a:t>
            </a:r>
            <a:r>
              <a:rPr lang="pt-BR" sz="3200" dirty="0" err="1" smtClean="0">
                <a:latin typeface="Consolas" panose="020B0609020204030204" pitchFamily="49" charset="0"/>
              </a:rPr>
              <a:t>boolean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7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3733800" y="2271218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 e 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4999" y="2606320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380931" y="2610552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</a:t>
            </a:r>
            <a:r>
              <a:rPr lang="pt-BR" dirty="0" err="1" smtClean="0">
                <a:latin typeface="Consolas" panose="020B0609020204030204" pitchFamily="49" charset="0"/>
              </a:rPr>
              <a:t>true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284999" y="3268762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3733800" y="3271343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636525" y="3074921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284999" y="3606445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380931" y="3610677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636525" y="3387826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“false”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43" grpId="0"/>
      <p:bldP spid="37" grpId="0" animBg="1"/>
      <p:bldP spid="39" grpId="0"/>
      <p:bldP spid="40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relacionais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lógicos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leitura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607314"/>
            <a:ext cx="9977187" cy="47552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09176" y="3701444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11448" y="4276929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09177" y="4849311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1119112" y="3701444"/>
            <a:ext cx="545911" cy="15132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7299279" y="3703187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7299278" y="4279310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287370" y="4851692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98605" y="3514802"/>
            <a:ext cx="18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884991" y="3895389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leitura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884991" y="4510430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Escrita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escrita</a:t>
            </a:r>
            <a:r>
              <a:rPr lang="pt-BR" sz="3200" dirty="0">
                <a:latin typeface="Consolas" panose="020B0609020204030204" pitchFamily="49" charset="0"/>
              </a:rPr>
              <a:t/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 smtClean="0">
                <a:latin typeface="Consolas" panose="020B0609020204030204" pitchFamily="49" charset="0"/>
              </a:rPr>
              <a:t>(O </a:t>
            </a:r>
            <a:r>
              <a:rPr lang="pt-BR" sz="3200" dirty="0">
                <a:latin typeface="Consolas" panose="020B0609020204030204" pitchFamily="49" charset="0"/>
              </a:rPr>
              <a:t>programa mais simples em </a:t>
            </a:r>
            <a:r>
              <a:rPr lang="pt-BR" sz="3200" dirty="0" smtClean="0">
                <a:latin typeface="Consolas" panose="020B0609020204030204" pitchFamily="49" charset="0"/>
              </a:rPr>
              <a:t>Java)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24"/>
            <a:ext cx="4286250" cy="403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7203" y="3046560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66782" y="3043451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990749" y="2754545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77203" y="3666376"/>
            <a:ext cx="342666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19869" y="3666376"/>
            <a:ext cx="394358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993021" y="3370968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79475" y="4304428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769054" y="4301319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993021" y="401241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79475" y="4932223"/>
            <a:ext cx="3056298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69054" y="4929114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993021" y="4640208"/>
            <a:ext cx="502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 e 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Aritméticos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46879" y="1981628"/>
            <a:ext cx="436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soma: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79" y="2908728"/>
            <a:ext cx="524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subtração: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6879" y="38612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multiplicação: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*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6879" y="47883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divisão: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/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6879" y="56900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módulo ou resto: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%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261324" y="2268638"/>
            <a:ext cx="2736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435935" y="200223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372436" y="198642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086436" y="1956228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2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770826" y="2268638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436" y="2807127"/>
            <a:ext cx="188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b = 4;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9928" y="27909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366429" y="27751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8142519" y="3057398"/>
            <a:ext cx="1078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086436" y="36834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c = a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b;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023528" y="36672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934629" y="36514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996394" y="36704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932895" y="36545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993043" y="36695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0929544" y="365371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507078" y="36834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0515918" y="36672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902418" y="198504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895304" y="2774700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464223" y="36514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461770" y="36530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458419" y="3653863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86436" y="45597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d = c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9023528" y="45435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8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934629" y="45277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96394" y="45467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932895" y="45308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0993043" y="45458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1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507078" y="45597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515918" y="45435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464223" y="45277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d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461770" y="45293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 animBg="1"/>
      <p:bldP spid="20" grpId="0"/>
      <p:bldP spid="22" grpId="0"/>
      <p:bldP spid="23" grpId="0"/>
      <p:bldP spid="24" grpId="0" animBg="1"/>
      <p:bldP spid="27" grpId="0"/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9" grpId="0"/>
      <p:bldP spid="50" grpId="0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879" y="2007028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a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18357" y="26446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05657" y="44226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6879" y="26858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 a;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1487602" y="29206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43492" y="1995653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Consolas" panose="020B0609020204030204" pitchFamily="49" charset="0"/>
              </a:rPr>
              <a:t>Array</a:t>
            </a:r>
            <a:r>
              <a:rPr lang="pt-BR" sz="2800" dirty="0" smtClean="0">
                <a:latin typeface="Consolas" panose="020B0609020204030204" pitchFamily="49" charset="0"/>
              </a:rPr>
              <a:t>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x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25379" y="270176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 err="1">
                <a:latin typeface="Consolas" panose="020B0609020204030204" pitchFamily="49" charset="0"/>
              </a:rPr>
              <a:t>i</a:t>
            </a:r>
            <a:r>
              <a:rPr lang="pt-BR" sz="2000" u="sng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[] x;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95842" y="2922891"/>
            <a:ext cx="16991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807126" y="264927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328020" y="264916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0280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392546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920734" y="2649851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49371" y="2649852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900779" y="2943060"/>
            <a:ext cx="7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...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25378" y="3426990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 = new </a:t>
            </a:r>
            <a:r>
              <a:rPr lang="pt-BR" sz="2000" dirty="0" err="1" smtClean="0"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[4];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848342" y="3667111"/>
            <a:ext cx="746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807126" y="33426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328020" y="33425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860280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392546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205657" y="43972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179" y="44384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474902" y="46732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870371" y="3883389"/>
            <a:ext cx="205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0   1   2   3</a:t>
            </a:r>
            <a:endParaRPr lang="pt-BR" sz="2000" dirty="0">
              <a:solidFill>
                <a:srgbClr val="99CC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25378" y="44731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x</a:t>
            </a:r>
            <a:r>
              <a:rPr lang="pt-BR" sz="2000" dirty="0" smtClean="0">
                <a:latin typeface="Consolas" panose="020B0609020204030204" pitchFamily="49" charset="0"/>
              </a:rPr>
              <a:t>[0]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6086342" y="46881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7807126" y="44094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328020" y="44093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860280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392546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730671" y="4950189"/>
            <a:ext cx="2797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  <a:endParaRPr lang="pt-BR" sz="16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8063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25378" y="54637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x[1] = 5;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086342" y="56787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7807126" y="54000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28020" y="53999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860280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92546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30671" y="5940789"/>
            <a:ext cx="267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8063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3270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8063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97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88604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3938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3397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8604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93938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8477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93811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218357" y="33431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346879" y="33843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0;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1487602" y="36191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213091" y="3368282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2" grpId="0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char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2" y="1569493"/>
            <a:ext cx="4220661" cy="49063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5000" y="2268638"/>
            <a:ext cx="1439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726531" y="2271219"/>
            <a:ext cx="2912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285000" y="4233630"/>
            <a:ext cx="1826500" cy="158297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5884138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3111500" y="4237295"/>
            <a:ext cx="25250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5886520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91599" y="3688820"/>
            <a:ext cx="18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9697" y="4002420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5672227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" y="1585247"/>
            <a:ext cx="4172748" cy="32324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“tipo” </a:t>
            </a:r>
            <a:r>
              <a:rPr lang="pt-BR" sz="3200" dirty="0" err="1" smtClean="0">
                <a:latin typeface="Consolas" panose="020B0609020204030204" pitchFamily="49" charset="0"/>
              </a:rPr>
              <a:t>String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8"/>
            <a:ext cx="1717507" cy="258502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3002506" y="2266456"/>
            <a:ext cx="2636400" cy="218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4246406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4248788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0172" y="3661222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4034495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8" grpId="0" animBg="1"/>
      <p:bldP spid="43" grpId="0"/>
      <p:bldP spid="44" grpId="0"/>
      <p:bldP spid="45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407</Words>
  <Application>Microsoft Office PowerPoint</Application>
  <PresentationFormat>Widescreen</PresentationFormat>
  <Paragraphs>153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RESUMO PRÁTICO</vt:lpstr>
      <vt:lpstr>Fluxo de criação, compilação e execução de um programa em JAVA</vt:lpstr>
      <vt:lpstr>Instrução de escrita (O programa mais simples em Java)</vt:lpstr>
      <vt:lpstr>Tipos primitivos em Java</vt:lpstr>
      <vt:lpstr>Declaração e instruções de atribuição</vt:lpstr>
      <vt:lpstr>Operadores Aritméticos</vt:lpstr>
      <vt:lpstr>Arrays em Java</vt:lpstr>
      <vt:lpstr>Atribuição utilizando o tipo char</vt:lpstr>
      <vt:lpstr>Atribuição utilizando o “tipo” String</vt:lpstr>
      <vt:lpstr>Concatenação de Strings</vt:lpstr>
      <vt:lpstr>Atribuição utilizando o tipo boolean</vt:lpstr>
      <vt:lpstr>Operadores relacionais</vt:lpstr>
      <vt:lpstr>Operadores lógicos</vt:lpstr>
      <vt:lpstr>Instrução de leitura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100</cp:revision>
  <dcterms:created xsi:type="dcterms:W3CDTF">2023-02-03T13:36:09Z</dcterms:created>
  <dcterms:modified xsi:type="dcterms:W3CDTF">2023-02-24T20:06:56Z</dcterms:modified>
</cp:coreProperties>
</file>