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FF00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020" y="-16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306</Words>
  <Application>Microsoft Office PowerPoint</Application>
  <PresentationFormat>Widescreen</PresentationFormat>
  <Paragraphs>122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  <vt:lpstr>Fluxo de criação, compilação e execução de um programa em JAVA</vt:lpstr>
      <vt:lpstr>Tipos primitivos em Java</vt:lpstr>
      <vt:lpstr>Declaração e instruções de atribuição</vt:lpstr>
      <vt:lpstr>Arrays em Java</vt:lpstr>
      <vt:lpstr>Operadores Aritméticos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78</cp:revision>
  <dcterms:created xsi:type="dcterms:W3CDTF">2023-02-03T13:36:09Z</dcterms:created>
  <dcterms:modified xsi:type="dcterms:W3CDTF">2023-02-24T17:54:18Z</dcterms:modified>
</cp:coreProperties>
</file>