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00FF00"/>
    <a:srgbClr val="99CCFF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22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</a:t>
            </a:r>
            <a:r>
              <a:rPr lang="pt-BR" sz="3200" dirty="0" smtClean="0">
                <a:latin typeface="Consolas" panose="020B0609020204030204" pitchFamily="49" charset="0"/>
              </a:rPr>
              <a:t>escrita</a:t>
            </a:r>
            <a:r>
              <a:rPr lang="pt-BR" sz="3200" dirty="0">
                <a:latin typeface="Consolas" panose="020B0609020204030204" pitchFamily="49" charset="0"/>
              </a:rPr>
              <a:t/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 smtClean="0">
                <a:latin typeface="Consolas" panose="020B0609020204030204" pitchFamily="49" charset="0"/>
              </a:rPr>
              <a:t>(O </a:t>
            </a:r>
            <a:r>
              <a:rPr lang="pt-BR" sz="3200" dirty="0">
                <a:latin typeface="Consolas" panose="020B0609020204030204" pitchFamily="49" charset="0"/>
              </a:rPr>
              <a:t>programa mais simples em </a:t>
            </a:r>
            <a:r>
              <a:rPr lang="pt-BR" sz="3200" dirty="0" smtClean="0">
                <a:latin typeface="Consolas" panose="020B0609020204030204" pitchFamily="49" charset="0"/>
              </a:rPr>
              <a:t>Java)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24"/>
            <a:ext cx="4286250" cy="403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7203" y="3046560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66782" y="3043451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990749" y="2754545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77203" y="3666376"/>
            <a:ext cx="342666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19869" y="3666376"/>
            <a:ext cx="394358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993021" y="3370968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79475" y="4304428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769054" y="4301319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993021" y="401241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79475" y="4932223"/>
            <a:ext cx="3056298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69054" y="4929114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993021" y="4640208"/>
            <a:ext cx="502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 e 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</a:t>
            </a:r>
            <a:r>
              <a:rPr lang="pt-BR" sz="3200" dirty="0" smtClean="0">
                <a:latin typeface="Consolas" panose="020B0609020204030204" pitchFamily="49" charset="0"/>
              </a:rPr>
              <a:t>leitura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607314"/>
            <a:ext cx="9977187" cy="47552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09176" y="3701444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11448" y="4276929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09177" y="4849311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1119112" y="3701444"/>
            <a:ext cx="545911" cy="15132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7299279" y="3703187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7299278" y="4279310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287370" y="4851692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98605" y="3514802"/>
            <a:ext cx="18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884991" y="3895389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leitura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884991" y="4510430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Escrita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879" y="2007028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a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18357" y="26446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05657" y="44226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6879" y="26858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 a;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1487602" y="29206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43492" y="1995653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Consolas" panose="020B0609020204030204" pitchFamily="49" charset="0"/>
              </a:rPr>
              <a:t>Array</a:t>
            </a:r>
            <a:r>
              <a:rPr lang="pt-BR" sz="2800" dirty="0" smtClean="0">
                <a:latin typeface="Consolas" panose="020B0609020204030204" pitchFamily="49" charset="0"/>
              </a:rPr>
              <a:t>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x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25379" y="270176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 err="1">
                <a:latin typeface="Consolas" panose="020B0609020204030204" pitchFamily="49" charset="0"/>
              </a:rPr>
              <a:t>i</a:t>
            </a:r>
            <a:r>
              <a:rPr lang="pt-BR" sz="2000" u="sng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[] x;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95842" y="2922891"/>
            <a:ext cx="16991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807126" y="264927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328020" y="264916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0280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392546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920734" y="2649851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49371" y="2649852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900779" y="2943060"/>
            <a:ext cx="7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...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25378" y="3426990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 = new </a:t>
            </a:r>
            <a:r>
              <a:rPr lang="pt-BR" sz="2000" dirty="0" err="1" smtClean="0"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[4];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848342" y="3667111"/>
            <a:ext cx="746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807126" y="33426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328020" y="33425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860280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392546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205657" y="43972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179" y="44384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474902" y="46732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870371" y="3883389"/>
            <a:ext cx="205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0   1   2   3</a:t>
            </a:r>
            <a:endParaRPr lang="pt-BR" sz="2000" dirty="0">
              <a:solidFill>
                <a:srgbClr val="99CC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25378" y="44731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x</a:t>
            </a:r>
            <a:r>
              <a:rPr lang="pt-BR" sz="2000" dirty="0" smtClean="0">
                <a:latin typeface="Consolas" panose="020B0609020204030204" pitchFamily="49" charset="0"/>
              </a:rPr>
              <a:t>[0]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6086342" y="46881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7807126" y="44094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328020" y="44093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860280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392546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730671" y="4950189"/>
            <a:ext cx="2797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  <a:endParaRPr lang="pt-BR" sz="16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8063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25378" y="54637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x[1] = 5;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086342" y="56787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7807126" y="54000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28020" y="53999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860280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92546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30671" y="5940789"/>
            <a:ext cx="267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8063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3270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8063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97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88604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3938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3397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8604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93938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8477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93811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218357" y="33431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346879" y="33843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0;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1487602" y="36191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213091" y="3368282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2" grpId="0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Aritméticos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46879" y="1981628"/>
            <a:ext cx="436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soma: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79" y="2908728"/>
            <a:ext cx="524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subtração: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6879" y="38612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multiplicação: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*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6879" y="47883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divisão: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/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6879" y="56900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módulo ou resto: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%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261324" y="2268638"/>
            <a:ext cx="2736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435935" y="200223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372436" y="198642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086436" y="1956228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2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770826" y="2268638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436" y="2807127"/>
            <a:ext cx="188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b = 4;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9928" y="27909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366429" y="27751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8142519" y="3057398"/>
            <a:ext cx="1078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086436" y="36834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c = a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b;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023528" y="36672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934629" y="36514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996394" y="36704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932895" y="36545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993043" y="36695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0929544" y="365371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507078" y="36834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0515918" y="36672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902418" y="198504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895304" y="2774700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464223" y="36514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461770" y="36530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458419" y="3653863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86436" y="45597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d = c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9023528" y="45435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8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934629" y="45277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96394" y="45467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932895" y="45308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0993043" y="45458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1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507078" y="45597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515918" y="45435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464223" y="45277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d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461770" y="45293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 animBg="1"/>
      <p:bldP spid="20" grpId="0"/>
      <p:bldP spid="22" grpId="0"/>
      <p:bldP spid="23" grpId="0"/>
      <p:bldP spid="24" grpId="0" animBg="1"/>
      <p:bldP spid="27" grpId="0"/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9" grpId="0"/>
      <p:bldP spid="50" grpId="0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</TotalTime>
  <Words>313</Words>
  <Application>Microsoft Office PowerPoint</Application>
  <PresentationFormat>Widescreen</PresentationFormat>
  <Paragraphs>128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RESUMO PRÁTICO</vt:lpstr>
      <vt:lpstr>Fluxo de criação, compilação e execução de um programa em JAVA</vt:lpstr>
      <vt:lpstr>Instrução de escrita (O programa mais simples em Java)</vt:lpstr>
      <vt:lpstr>Tipos primitivos em Java</vt:lpstr>
      <vt:lpstr>Declaração e instruções de atribuição</vt:lpstr>
      <vt:lpstr>Instrução de leitura</vt:lpstr>
      <vt:lpstr>Arrays em Java</vt:lpstr>
      <vt:lpstr>Operadores Aritméticos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84</cp:revision>
  <dcterms:created xsi:type="dcterms:W3CDTF">2023-02-03T13:36:09Z</dcterms:created>
  <dcterms:modified xsi:type="dcterms:W3CDTF">2023-02-24T18:32:47Z</dcterms:modified>
</cp:coreProperties>
</file>