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3" d="2"/>
        <a:sy n="3" d="2"/>
      </p:scale>
      <p:origin x="0" y="-1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8FAB4-CDC9-4783-9150-ADAB9E9698F4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099E1-500E-4369-A36A-E001CECA37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14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099E1-500E-4369-A36A-E001CECA372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46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96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79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68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43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88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15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74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86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84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92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90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8C966-7050-4632-AD51-45F5537B7264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995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62896" y="4618298"/>
            <a:ext cx="9144000" cy="974583"/>
          </a:xfrm>
        </p:spPr>
        <p:txBody>
          <a:bodyPr/>
          <a:lstStyle/>
          <a:p>
            <a:r>
              <a:rPr lang="pt-BR" dirty="0" smtClean="0">
                <a:latin typeface="Consolas" panose="020B0609020204030204" pitchFamily="49" charset="0"/>
              </a:rPr>
              <a:t>RESUMO PRÁTICO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511859"/>
            <a:ext cx="9144000" cy="784768"/>
          </a:xfrm>
        </p:spPr>
        <p:txBody>
          <a:bodyPr/>
          <a:lstStyle/>
          <a:p>
            <a:r>
              <a:rPr lang="pt-BR" dirty="0" smtClean="0">
                <a:latin typeface="Consolas" panose="020B0609020204030204" pitchFamily="49" charset="0"/>
              </a:rPr>
              <a:t>Resumo dos tópicos básicos e essenciais para a resolução de exercícios com </a:t>
            </a:r>
            <a:r>
              <a:rPr lang="pt-BR" dirty="0">
                <a:latin typeface="Consolas" panose="020B0609020204030204" pitchFamily="49" charset="0"/>
              </a:rPr>
              <a:t>J</a:t>
            </a:r>
            <a:r>
              <a:rPr lang="pt-BR" dirty="0" smtClean="0">
                <a:latin typeface="Consolas" panose="020B0609020204030204" pitchFamily="49" charset="0"/>
              </a:rPr>
              <a:t>ava</a:t>
            </a:r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852" y="160890"/>
            <a:ext cx="4808113" cy="480811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896" y="608402"/>
            <a:ext cx="2928394" cy="360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5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O programa mais simples em Java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8631"/>
            <a:ext cx="12192000" cy="32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3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03011" cy="132556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Fluxo de criação, compilação e execução de um programa em JAVA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988998" y="2058823"/>
            <a:ext cx="1463917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latin typeface="Consolas" panose="020B0609020204030204" pitchFamily="49" charset="0"/>
              </a:rPr>
              <a:t>Editor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30942" y="301247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Vamos utilizar o 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VISUAL STUDIO CODE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038772" y="2058823"/>
            <a:ext cx="1963755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atin typeface="Consolas" panose="020B0609020204030204" pitchFamily="49" charset="0"/>
              </a:rPr>
              <a:t>a</a:t>
            </a:r>
            <a:r>
              <a:rPr lang="pt-BR" dirty="0" smtClean="0">
                <a:latin typeface="Consolas" panose="020B0609020204030204" pitchFamily="49" charset="0"/>
              </a:rPr>
              <a:t>rquivo: olaMundo.java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715696" y="2044172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586741" y="2044172"/>
            <a:ext cx="1949145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latin typeface="Consolas" panose="020B0609020204030204" pitchFamily="49" charset="0"/>
              </a:rPr>
              <a:t>Compilador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227332" y="2044309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415" y="2101536"/>
            <a:ext cx="593010" cy="73091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30" y="2268638"/>
            <a:ext cx="448534" cy="448534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7661868" y="1606694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latin typeface="Consolas" panose="020B0609020204030204" pitchFamily="49" charset="0"/>
              </a:rPr>
              <a:t>j</a:t>
            </a:r>
            <a:r>
              <a:rPr lang="pt-BR" sz="1200" dirty="0" err="1" smtClean="0">
                <a:latin typeface="Consolas" panose="020B0609020204030204" pitchFamily="49" charset="0"/>
              </a:rPr>
              <a:t>avac</a:t>
            </a:r>
            <a:r>
              <a:rPr lang="pt-BR" sz="1200" dirty="0" smtClean="0">
                <a:latin typeface="Consolas" panose="020B0609020204030204" pitchFamily="49" charset="0"/>
              </a:rPr>
              <a:t> olaMundo.java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8346393" y="4336344"/>
            <a:ext cx="1985954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atin typeface="Consolas" panose="020B0609020204030204" pitchFamily="49" charset="0"/>
              </a:rPr>
              <a:t>a</a:t>
            </a:r>
            <a:r>
              <a:rPr lang="pt-BR" dirty="0" smtClean="0">
                <a:latin typeface="Consolas" panose="020B0609020204030204" pitchFamily="49" charset="0"/>
              </a:rPr>
              <a:t>rquivo:</a:t>
            </a:r>
          </a:p>
          <a:p>
            <a:r>
              <a:rPr lang="pt-BR" dirty="0" err="1" smtClean="0">
                <a:latin typeface="Consolas" panose="020B0609020204030204" pitchFamily="49" charset="0"/>
              </a:rPr>
              <a:t>olaMundo.class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 rot="3105052">
            <a:off x="8402061" y="3232940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5655211" y="4336344"/>
            <a:ext cx="1156012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latin typeface="Consolas" panose="020B0609020204030204" pitchFamily="49" charset="0"/>
              </a:rPr>
              <a:t>JVM</a:t>
            </a:r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204" y="4350412"/>
            <a:ext cx="593010" cy="730919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 rot="10800000">
            <a:off x="6963032" y="436300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24" name="CaixaDeTexto 23"/>
          <p:cNvSpPr txBox="1"/>
          <p:nvPr/>
        </p:nvSpPr>
        <p:spPr>
          <a:xfrm rot="10800000">
            <a:off x="4179455" y="4363005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392311" y="3907516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>
                <a:latin typeface="Consolas" panose="020B0609020204030204" pitchFamily="49" charset="0"/>
              </a:rPr>
              <a:t>java</a:t>
            </a:r>
            <a:r>
              <a:rPr lang="pt-BR" sz="1200" dirty="0" smtClean="0"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latin typeface="Consolas" panose="020B0609020204030204" pitchFamily="49" charset="0"/>
              </a:rPr>
              <a:t>olaMundo.class</a:t>
            </a:r>
            <a:endParaRPr lang="pt-BR" sz="1200" dirty="0">
              <a:latin typeface="Consolas" panose="020B0609020204030204" pitchFamily="49" charset="0"/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658" y="3907516"/>
            <a:ext cx="3147370" cy="189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5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4" grpId="0"/>
      <p:bldP spid="17" grpId="0" animBg="1"/>
      <p:bldP spid="18" grpId="0"/>
      <p:bldP spid="21" grpId="0" animBg="1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164" y="110689"/>
            <a:ext cx="10515600" cy="644809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Tipos primitivos em Java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00250" y="859809"/>
            <a:ext cx="7901215" cy="5677469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Tipos numéricos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84342" y="859808"/>
            <a:ext cx="1944324" cy="5677469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 booleano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8539087" y="1357277"/>
            <a:ext cx="1636433" cy="2449434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latin typeface="Consolas" panose="020B0609020204030204" pitchFamily="49" charset="0"/>
              </a:rPr>
              <a:t>true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539087" y="3981157"/>
            <a:ext cx="1636433" cy="238916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false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36097" y="1385412"/>
            <a:ext cx="5043127" cy="5013048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Tipos integrais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594110" y="1383066"/>
            <a:ext cx="2478401" cy="5013048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Tipos de ponto flutuante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86014" y="1864519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latin typeface="Consolas" panose="020B0609020204030204" pitchFamily="49" charset="0"/>
              </a:rPr>
              <a:t>byte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97737" y="2762503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latin typeface="Consolas" panose="020B0609020204030204" pitchFamily="49" charset="0"/>
              </a:rPr>
              <a:t>short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09457" y="3660494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int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23526" y="4560827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long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621180" y="5472880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latin typeface="Consolas" panose="020B0609020204030204" pitchFamily="49" charset="0"/>
              </a:rPr>
              <a:t>char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5767754" y="2762509"/>
            <a:ext cx="2138289" cy="1640680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float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5765406" y="4560828"/>
            <a:ext cx="2138289" cy="1640680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double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802791" y="190109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-128 a 127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043041" y="2764605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-32.768 a 32.767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837495" y="548578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Caracteres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1298457" y="3672497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-2.147.483.648 a 2.147.483.647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563400" y="4570483"/>
            <a:ext cx="373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-9.223.372.036.854.775.808 a</a:t>
            </a:r>
          </a:p>
          <a:p>
            <a:r>
              <a:rPr lang="pt-BR" dirty="0" smtClean="0">
                <a:latin typeface="Consolas" panose="020B0609020204030204" pitchFamily="49" charset="0"/>
              </a:rPr>
              <a:t> 9.223.372.036.854.775.807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91546" y="213995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 byte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8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89202" y="3023877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2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8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95389" y="3935405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4</a:t>
            </a:r>
            <a:r>
              <a:rPr lang="pt-BR" sz="1200" dirty="0" smtClean="0">
                <a:latin typeface="Consolas" panose="020B0609020204030204" pitchFamily="49" charset="0"/>
              </a:rPr>
              <a:t>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32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618832" y="4845860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8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64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16486" y="5743849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2</a:t>
            </a:r>
            <a:r>
              <a:rPr lang="pt-BR" sz="1200" dirty="0" smtClean="0">
                <a:latin typeface="Consolas" panose="020B0609020204030204" pitchFamily="49" charset="0"/>
              </a:rPr>
              <a:t>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16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755568" y="3097450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4</a:t>
            </a:r>
            <a:r>
              <a:rPr lang="pt-BR" sz="1200" dirty="0" smtClean="0">
                <a:latin typeface="Consolas" panose="020B0609020204030204" pitchFamily="49" charset="0"/>
              </a:rPr>
              <a:t>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32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755110" y="4845860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8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64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5780427" y="3920283"/>
            <a:ext cx="1088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6 dígitos decimais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5751385" y="5732138"/>
            <a:ext cx="1088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15 dígitos decimais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8539087" y="6087879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 bit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539087" y="3525446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 bit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5779908" y="3511798"/>
            <a:ext cx="1714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-3.40292347E+38 a +3.40292347E+38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5766259" y="5287831"/>
            <a:ext cx="2252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-1.79769313486231570E+308 a +1.79769313486231570E+308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58408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422</TotalTime>
  <Words>147</Words>
  <Application>Microsoft Office PowerPoint</Application>
  <PresentationFormat>Widescreen</PresentationFormat>
  <Paragraphs>60</Paragraphs>
  <Slides>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RESUMO PRÁTICO</vt:lpstr>
      <vt:lpstr>O programa mais simples em Java</vt:lpstr>
      <vt:lpstr>Fluxo de criação, compilação e execução de um programa em JAVA</vt:lpstr>
      <vt:lpstr>Tipos primitivos em Java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Dutra</dc:creator>
  <cp:lastModifiedBy>Dutra</cp:lastModifiedBy>
  <cp:revision>55</cp:revision>
  <dcterms:created xsi:type="dcterms:W3CDTF">2023-02-03T13:36:09Z</dcterms:created>
  <dcterms:modified xsi:type="dcterms:W3CDTF">2023-02-13T19:13:40Z</dcterms:modified>
</cp:coreProperties>
</file>