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9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4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8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15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4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4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9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9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C966-7050-4632-AD51-45F5537B726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995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2896" y="4618298"/>
            <a:ext cx="9144000" cy="974583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PRÁTICO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11859"/>
            <a:ext cx="9144000" cy="784768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dos tópicos básicos e essenciais para a resolução de exercícios com </a:t>
            </a:r>
            <a:r>
              <a:rPr lang="pt-BR" dirty="0">
                <a:latin typeface="Consolas" panose="020B0609020204030204" pitchFamily="49" charset="0"/>
              </a:rPr>
              <a:t>J</a:t>
            </a:r>
            <a:r>
              <a:rPr lang="pt-BR" dirty="0" smtClean="0">
                <a:latin typeface="Consolas" panose="020B0609020204030204" pitchFamily="49" charset="0"/>
              </a:rPr>
              <a:t>ava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2" y="160890"/>
            <a:ext cx="4808113" cy="48081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96" y="608402"/>
            <a:ext cx="2928394" cy="36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 programa mais simples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8631"/>
            <a:ext cx="12192000" cy="32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21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RESUMO PRÁTICO</vt:lpstr>
      <vt:lpstr>O programa mais simples em Java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Dutra</dc:creator>
  <cp:lastModifiedBy>Dutra</cp:lastModifiedBy>
  <cp:revision>14</cp:revision>
  <dcterms:created xsi:type="dcterms:W3CDTF">2023-02-03T13:36:09Z</dcterms:created>
  <dcterms:modified xsi:type="dcterms:W3CDTF">2023-02-03T15:30:43Z</dcterms:modified>
</cp:coreProperties>
</file>