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61EDB-A886-43AE-9E40-25B7DB496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223EEB-A879-43B7-B4CF-50A402F2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295E2-068B-4EBF-8B50-1CA840A2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E53E0-248E-4D7A-B2D4-89A27095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D662-29E3-47D8-AEA5-8686F0D3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0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06BF5-C36B-4EF0-83E3-05443E80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F42CA4-3A46-4E43-A8B0-F95F3E18F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7F4010-DC51-4E48-AC71-31970DE8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3E3FA-8CAF-4284-927F-2C16D84F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84FA8-FEEC-4724-8A0C-CBDD3B6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1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FAF298-CD17-4578-826A-48BDE7FC4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63F9EE-4B4F-4C85-9615-DB56965DB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030CD-BA88-4868-9B30-4FF3DA88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F17D5-B35A-40A5-AF4D-16B6041C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1E6AF-79A9-4D7F-952F-AFE4977E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D11D1-A19A-42CD-AF4E-2ABB063E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69C05-FE2E-4B7F-8A4E-9A70589D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DC1D35-2768-4F3D-8354-B6E4E97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3E5F0-CC07-4B5A-8DBD-2D6E3620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69D07-17DE-41D4-8837-28FDEABB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8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7CAA1-5743-4ED9-81F6-7C8D24ED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8F501-082B-4CB5-88D0-355DBFF3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89A30-DF87-45F2-A68D-2473FACE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5081DA-C0FF-4930-8783-A0D1A3A4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BED5B-C5B1-447A-988D-87BD1A7C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7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BCB72-11FD-4F1C-8EB0-C49C7A75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03BD0-47E3-424B-BAAC-43B46FC8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D80C1D-46F8-42BD-A553-8633021C1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54954-7EF0-4BDE-88FA-D5D2FF52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E9CD2-AC47-4CB3-AFDF-F7749AE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7B00B6-8B8F-4310-8823-38435ED6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2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FD8D6-AF13-4282-BAA3-1DF6AB1D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8F9422-9ACE-4FF5-97EB-44C4D71D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D5EB29-25FD-4B9E-B3AF-05BC88E7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B5AC80-D72A-47F4-AAEB-0DA4071EE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5CD54E-5A69-4B71-B7D6-4E45AE2B6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1D30B9-29FB-4920-83CC-05203306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9BCAAA-D9EB-482A-8081-C0B08A21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BD4C18-92B8-4C69-84F3-73F7D8A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222D5-1835-4229-B794-699CFCD1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8A8F9B-FEEF-43E9-81CA-0D9A42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B13265-5040-4653-A54D-9EE68CAC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AB10E4-F7D3-4D09-8359-32BC9A40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12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987104-C2BC-4B64-8EDC-CFF0A8B7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C0C771-0A17-474E-8E83-062B25D2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6FBCB4-97C2-4337-B6EA-B81CC70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53B28-8C97-4101-A334-96CE3FF6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96A28-0D26-4144-9CD7-1ADDD916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60A1F2-1AED-4A76-886D-C19A91A2A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F769E-6C0A-49CC-B36F-08D1EE30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BC926-169A-493E-A0B6-94B03414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E9276-386C-4131-9762-80321C68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466F2-94A2-46E7-AA5E-0D5114E0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601714-FB48-4CD4-BC02-59BA44B6C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2CD663-77C8-4256-B228-A76364541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23ECD4-A64F-49D0-9F11-BDEB011C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2B0F25-51C0-4F19-B173-84E3D15C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B7AD9F-BE59-4E94-BE85-0F45D653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110ED-AB33-40DC-A645-45C2FE76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4AAE20-D22A-48BA-9E15-BD7D7EFC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CB327-A3B5-4503-89A4-E2E0B3CAE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0D3F-5ABF-467D-B55A-C403E742FC9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4897F-98F8-42ED-BD0E-AF5ECBAA2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9372B-419E-4786-947D-F2716E15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5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21885-71CE-4CE7-8ACD-5022E4518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Протез.ру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DBD9B-2165-4C85-BDE0-61BF9035B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Сайт для помощи людям</a:t>
            </a:r>
          </a:p>
        </p:txBody>
      </p:sp>
    </p:spTree>
    <p:extLst>
      <p:ext uri="{BB962C8B-B14F-4D97-AF65-F5344CB8AC3E}">
        <p14:creationId xmlns:p14="http://schemas.microsoft.com/office/powerpoint/2010/main" val="7833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2D5A-D556-4A62-9CB8-D08CDC6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2E9CA-0BEE-4419-883B-CB74F898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несчастных случаев или иных причин, люди теряют свои конечности и не могут позволить себе протезы.</a:t>
            </a:r>
          </a:p>
        </p:txBody>
      </p:sp>
    </p:spTree>
    <p:extLst>
      <p:ext uri="{BB962C8B-B14F-4D97-AF65-F5344CB8AC3E}">
        <p14:creationId xmlns:p14="http://schemas.microsoft.com/office/powerpoint/2010/main" val="23770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83726-487E-4E7D-B382-3217E70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DE61A-385D-4053-98A7-14743B6C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потери конечностей в результате разных причин достаточно актуальна</a:t>
            </a:r>
          </a:p>
        </p:txBody>
      </p:sp>
    </p:spTree>
    <p:extLst>
      <p:ext uri="{BB962C8B-B14F-4D97-AF65-F5344CB8AC3E}">
        <p14:creationId xmlns:p14="http://schemas.microsoft.com/office/powerpoint/2010/main" val="18299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88D65-904B-44B1-AFB4-189A4508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0F5E3-E4B2-4F7D-86E9-D7CF163C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Наша цель – помочь таким людям найти необходимые протезы, доставить их, научить ими пользоваться и содержать.</a:t>
            </a:r>
          </a:p>
        </p:txBody>
      </p:sp>
    </p:spTree>
    <p:extLst>
      <p:ext uri="{BB962C8B-B14F-4D97-AF65-F5344CB8AC3E}">
        <p14:creationId xmlns:p14="http://schemas.microsoft.com/office/powerpoint/2010/main" val="39067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F8081-34B7-4794-AD12-6E62A68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2BD8F-1964-4001-87D4-89C57E62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решения проблемы мы создали сайт, с помощью которого люди смогут просто и быстро заказать необходимый протез</a:t>
            </a:r>
          </a:p>
        </p:txBody>
      </p:sp>
    </p:spTree>
    <p:extLst>
      <p:ext uri="{BB962C8B-B14F-4D97-AF65-F5344CB8AC3E}">
        <p14:creationId xmlns:p14="http://schemas.microsoft.com/office/powerpoint/2010/main" val="278624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A274F-EED7-401F-ABCF-690E4CE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D7C27-B660-466A-91A7-B469F5B0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сайт, интерфейс которого позволял бы пользователю быстро и просто сделать заказ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Подключить к сайту базу данных, в которой будут храниться пользовательские заявки (не реализовано)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систему, которая работала бы с пользовательскими заявками (не реализовано)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Привязать сайт к домену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Разместить сайт на хостинге</a:t>
            </a:r>
          </a:p>
        </p:txBody>
      </p:sp>
    </p:spTree>
    <p:extLst>
      <p:ext uri="{BB962C8B-B14F-4D97-AF65-F5344CB8AC3E}">
        <p14:creationId xmlns:p14="http://schemas.microsoft.com/office/powerpoint/2010/main" val="16325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7477-868B-4B5D-9FC9-A8D00637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7E133-3FB1-46DD-BB01-A1FAA03F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Абсолютно всё, что вы видите в этой папке, было сделано в стенах дворца спорта, так как у нашей команды нет своих ноутбуков.</a:t>
            </a:r>
          </a:p>
          <a:p>
            <a:pPr marL="0" indent="0">
              <a:buNone/>
            </a:pPr>
            <a:r>
              <a:rPr lang="ru-RU" dirty="0"/>
              <a:t>Время на реализацию: несколько часов</a:t>
            </a:r>
          </a:p>
          <a:p>
            <a:pPr marL="0" indent="0">
              <a:buNone/>
            </a:pPr>
            <a:r>
              <a:rPr lang="ru-RU" dirty="0"/>
              <a:t>Бюджет: 4 бутылки воды </a:t>
            </a:r>
            <a:r>
              <a:rPr lang="en-US" dirty="0"/>
              <a:t>“</a:t>
            </a:r>
            <a:r>
              <a:rPr lang="ru-RU" dirty="0"/>
              <a:t>океан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2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8B369-B359-4FC0-A585-40B55197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CD706-8F7C-488E-A844-BC3E02F0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Будем рады ответить на </a:t>
            </a:r>
            <a:r>
              <a:rPr lang="ru-RU"/>
              <a:t>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93601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178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Протез.ру</vt:lpstr>
      <vt:lpstr>Проблема</vt:lpstr>
      <vt:lpstr>Актуальность</vt:lpstr>
      <vt:lpstr>Цель</vt:lpstr>
      <vt:lpstr>Метод реализации</vt:lpstr>
      <vt:lpstr>Задачи</vt:lpstr>
      <vt:lpstr>Реализация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Протез.ру</dc:title>
  <dc:creator>MrRent.ru</dc:creator>
  <cp:lastModifiedBy>MrRent.ru</cp:lastModifiedBy>
  <cp:revision>3</cp:revision>
  <dcterms:created xsi:type="dcterms:W3CDTF">2024-04-23T00:22:06Z</dcterms:created>
  <dcterms:modified xsi:type="dcterms:W3CDTF">2024-04-25T07:33:37Z</dcterms:modified>
</cp:coreProperties>
</file>