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7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5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8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61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3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1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3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6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9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8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65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8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unior-it.ru/ocean/protez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21885-71CE-4CE7-8ACD-5022E4518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Протез.ру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DBD9B-2165-4C85-BDE0-61BF9035B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Сайт для помощи людям</a:t>
            </a:r>
          </a:p>
        </p:txBody>
      </p:sp>
    </p:spTree>
    <p:extLst>
      <p:ext uri="{BB962C8B-B14F-4D97-AF65-F5344CB8AC3E}">
        <p14:creationId xmlns:p14="http://schemas.microsoft.com/office/powerpoint/2010/main" val="78334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8B369-B359-4FC0-A585-40B55197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CD706-8F7C-488E-A844-BC3E02F0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Будем рады ответить на </a:t>
            </a:r>
            <a:r>
              <a:rPr lang="ru-RU"/>
              <a:t>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936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2D5A-D556-4A62-9CB8-D08CDC6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2E9CA-0BEE-4419-883B-CB74F898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несчастных случаев или иных причин, люди теряют свои конечности и не могут позволить себе протезы.</a:t>
            </a:r>
          </a:p>
        </p:txBody>
      </p:sp>
    </p:spTree>
    <p:extLst>
      <p:ext uri="{BB962C8B-B14F-4D97-AF65-F5344CB8AC3E}">
        <p14:creationId xmlns:p14="http://schemas.microsoft.com/office/powerpoint/2010/main" val="2377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88D65-904B-44B1-AFB4-189A4508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0F5E3-E4B2-4F7D-86E9-D7CF163C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Наша цель – помочь таким людям найти необходимые протезы, доставить их, научить ими пользоваться и содержать.</a:t>
            </a:r>
          </a:p>
        </p:txBody>
      </p:sp>
    </p:spTree>
    <p:extLst>
      <p:ext uri="{BB962C8B-B14F-4D97-AF65-F5344CB8AC3E}">
        <p14:creationId xmlns:p14="http://schemas.microsoft.com/office/powerpoint/2010/main" val="39067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83726-487E-4E7D-B382-3217E70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и анализ рынка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DE61A-385D-4053-98A7-14743B6C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потери конечностей в результате разных причин актуальна всегда. Проанализировав рынок решений данной проблемы, мы не нашли сервисов, позволяющих просто и быстро заказать протез.</a:t>
            </a:r>
          </a:p>
        </p:txBody>
      </p:sp>
    </p:spTree>
    <p:extLst>
      <p:ext uri="{BB962C8B-B14F-4D97-AF65-F5344CB8AC3E}">
        <p14:creationId xmlns:p14="http://schemas.microsoft.com/office/powerpoint/2010/main" val="18299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F8081-34B7-4794-AD12-6E62A68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2BD8F-1964-4001-87D4-89C57E62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решения проблемы мы создали сайт, с помощью которого люди смогут просто и быстро заказать необходимый протез</a:t>
            </a:r>
          </a:p>
        </p:txBody>
      </p:sp>
    </p:spTree>
    <p:extLst>
      <p:ext uri="{BB962C8B-B14F-4D97-AF65-F5344CB8AC3E}">
        <p14:creationId xmlns:p14="http://schemas.microsoft.com/office/powerpoint/2010/main" val="278624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A274F-EED7-401F-ABCF-690E4CE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D7C27-B660-466A-91A7-B469F5B0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сайт, интерфейс которого позволял бы пользователю быстро и просто сделать заказ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Подключить к сайту базу данных, в которой будут храниться пользовательские заявки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систему, которая работала бы с пользовательскими заявками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Привязать сайт к домену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Разместить сайт на хостинге</a:t>
            </a:r>
          </a:p>
        </p:txBody>
      </p:sp>
    </p:spTree>
    <p:extLst>
      <p:ext uri="{BB962C8B-B14F-4D97-AF65-F5344CB8AC3E}">
        <p14:creationId xmlns:p14="http://schemas.microsoft.com/office/powerpoint/2010/main" val="16325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7477-868B-4B5D-9FC9-A8D00637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7E133-3FB1-46DD-BB01-A1FAA03F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Абсолютно всё, что вы видите в этой папке, было сделано в стенах дворца спорта, так как у нашей команды нет своих ноутбуков.</a:t>
            </a:r>
          </a:p>
          <a:p>
            <a:pPr marL="0" indent="0">
              <a:buNone/>
            </a:pPr>
            <a:r>
              <a:rPr lang="ru-RU" dirty="0"/>
              <a:t>Время на реализацию: несколько часов</a:t>
            </a:r>
          </a:p>
          <a:p>
            <a:pPr marL="0" indent="0">
              <a:buNone/>
            </a:pPr>
            <a:r>
              <a:rPr lang="ru-RU" dirty="0"/>
              <a:t>Бюджет: бутылка воды </a:t>
            </a:r>
            <a:r>
              <a:rPr lang="en-US" dirty="0"/>
              <a:t>“</a:t>
            </a:r>
            <a:r>
              <a:rPr lang="ru-RU" dirty="0"/>
              <a:t>океан</a:t>
            </a:r>
            <a:r>
              <a:rPr lang="en-US" dirty="0"/>
              <a:t>”</a:t>
            </a:r>
            <a:r>
              <a:rPr lang="ru-RU" dirty="0"/>
              <a:t> и пачка кислых мармеладок</a:t>
            </a:r>
          </a:p>
        </p:txBody>
      </p:sp>
    </p:spTree>
    <p:extLst>
      <p:ext uri="{BB962C8B-B14F-4D97-AF65-F5344CB8AC3E}">
        <p14:creationId xmlns:p14="http://schemas.microsoft.com/office/powerpoint/2010/main" val="13512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7F385-389C-4961-AB5D-44B11154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18569-CC79-4FD1-929A-8349C037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Ввиду сильных ограничений по времени, мы успели только сверстать сайт и выложить его на хостинг. Но если наша идея вам понравится, то мы обязательно доработаем сайт и сделаем бэкенд.</a:t>
            </a:r>
          </a:p>
        </p:txBody>
      </p:sp>
    </p:spTree>
    <p:extLst>
      <p:ext uri="{BB962C8B-B14F-4D97-AF65-F5344CB8AC3E}">
        <p14:creationId xmlns:p14="http://schemas.microsoft.com/office/powerpoint/2010/main" val="345429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62E20-F5B9-48D9-802C-9AD3C5F3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91EFE-DC43-467C-86C3-8E9BE735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https://junior-it.ru/ocean/protez/index.html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78DFB6-3BFA-4961-8363-E80F504D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85" y="3195961"/>
            <a:ext cx="2685989" cy="26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243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Протез.ру</vt:lpstr>
      <vt:lpstr>Проблема</vt:lpstr>
      <vt:lpstr>Цель</vt:lpstr>
      <vt:lpstr>Актуальность и анализ рынка</vt:lpstr>
      <vt:lpstr>Метод реализации</vt:lpstr>
      <vt:lpstr>Задачи</vt:lpstr>
      <vt:lpstr>Реализация</vt:lpstr>
      <vt:lpstr>Перспективы</vt:lpstr>
      <vt:lpstr>Ссылка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Протез.ру</dc:title>
  <dc:creator>MrRent.ru</dc:creator>
  <cp:lastModifiedBy>MrRent.ru</cp:lastModifiedBy>
  <cp:revision>5</cp:revision>
  <dcterms:created xsi:type="dcterms:W3CDTF">2024-04-23T00:22:06Z</dcterms:created>
  <dcterms:modified xsi:type="dcterms:W3CDTF">2024-04-26T03:51:28Z</dcterms:modified>
</cp:coreProperties>
</file>