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1158" y="209817"/>
            <a:ext cx="3901682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7958" y="475805"/>
            <a:ext cx="476808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180" y="1609344"/>
            <a:ext cx="7717155" cy="2545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8715" y="609600"/>
            <a:ext cx="68465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lang="en-US" spc="-85" dirty="0">
                <a:latin typeface="Calibri"/>
                <a:cs typeface="Calibri"/>
              </a:rPr>
              <a:t>Snake</a:t>
            </a:r>
            <a:r>
              <a:rPr spc="-135" dirty="0">
                <a:latin typeface="Calibri"/>
                <a:cs typeface="Calibri"/>
              </a:rPr>
              <a:t> </a:t>
            </a:r>
            <a:r>
              <a:rPr dirty="0" err="1"/>
              <a:t>на</a:t>
            </a:r>
            <a:r>
              <a:rPr spc="-290" dirty="0"/>
              <a:t> </a:t>
            </a:r>
            <a:r>
              <a:rPr dirty="0">
                <a:latin typeface="Calibri"/>
                <a:cs typeface="Calibri"/>
              </a:rPr>
              <a:t>Android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65080" y="2313764"/>
            <a:ext cx="5812155" cy="17322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740"/>
              </a:spcBef>
              <a:buChar char="•"/>
              <a:tabLst>
                <a:tab pos="294005" algn="l"/>
              </a:tabLst>
            </a:pPr>
            <a:r>
              <a:rPr sz="3200" dirty="0">
                <a:latin typeface="Microsoft Sans Serif"/>
                <a:cs typeface="Microsoft Sans Serif"/>
              </a:rPr>
              <a:t>Автор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lang="ru-RU" sz="3200" spc="-130" dirty="0">
                <a:latin typeface="Microsoft Sans Serif"/>
                <a:cs typeface="Microsoft Sans Serif"/>
              </a:rPr>
              <a:t>П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lang="ru-RU" sz="3200" dirty="0">
                <a:latin typeface="Microsoft Sans Serif"/>
                <a:cs typeface="Microsoft Sans Serif"/>
              </a:rPr>
              <a:t>П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lang="ru-RU" sz="3200" spc="-20" dirty="0">
                <a:latin typeface="Microsoft Sans Serif"/>
                <a:cs typeface="Microsoft Sans Serif"/>
              </a:rPr>
              <a:t>Владимиров</a:t>
            </a:r>
            <a:endParaRPr sz="3200" dirty="0">
              <a:latin typeface="Microsoft Sans Serif"/>
              <a:cs typeface="Microsoft Sans Serif"/>
            </a:endParaRPr>
          </a:p>
          <a:p>
            <a:pPr marL="294005" indent="-281305">
              <a:lnSpc>
                <a:spcPct val="100000"/>
              </a:lnSpc>
              <a:spcBef>
                <a:spcPts val="640"/>
              </a:spcBef>
              <a:buChar char="•"/>
              <a:tabLst>
                <a:tab pos="294005" algn="l"/>
              </a:tabLst>
            </a:pPr>
            <a:r>
              <a:rPr sz="3200" spc="-30" dirty="0">
                <a:latin typeface="Microsoft Sans Serif"/>
                <a:cs typeface="Microsoft Sans Serif"/>
              </a:rPr>
              <a:t>Руководитель</a:t>
            </a:r>
            <a:r>
              <a:rPr sz="3200" spc="-30" dirty="0">
                <a:latin typeface="Calibri"/>
                <a:cs typeface="Calibri"/>
              </a:rPr>
              <a:t>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М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dirty="0">
                <a:latin typeface="Microsoft Sans Serif"/>
                <a:cs typeface="Microsoft Sans Serif"/>
              </a:rPr>
              <a:t>Н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30" dirty="0">
                <a:latin typeface="Microsoft Sans Serif"/>
                <a:cs typeface="Microsoft Sans Serif"/>
              </a:rPr>
              <a:t>Глизница</a:t>
            </a:r>
            <a:endParaRPr sz="3200" dirty="0">
              <a:latin typeface="Microsoft Sans Serif"/>
              <a:cs typeface="Microsoft Sans Serif"/>
            </a:endParaRPr>
          </a:p>
          <a:p>
            <a:pPr marL="294005" indent="-281305">
              <a:lnSpc>
                <a:spcPct val="100000"/>
              </a:lnSpc>
              <a:spcBef>
                <a:spcPts val="640"/>
              </a:spcBef>
              <a:buChar char="•"/>
              <a:tabLst>
                <a:tab pos="294005" algn="l"/>
              </a:tabLst>
            </a:pPr>
            <a:r>
              <a:rPr sz="3200" spc="-30" dirty="0">
                <a:latin typeface="Microsoft Sans Serif"/>
                <a:cs typeface="Microsoft Sans Serif"/>
              </a:rPr>
              <a:t>ЮУрГУ</a:t>
            </a:r>
            <a:r>
              <a:rPr sz="3200" spc="-30" dirty="0">
                <a:latin typeface="Calibri"/>
                <a:cs typeface="Calibri"/>
              </a:rPr>
              <a:t>,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2024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887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Введение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590" y="1611782"/>
            <a:ext cx="7687945" cy="34540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80"/>
              </a:spcBef>
              <a:buFont typeface="Microsoft Sans Serif"/>
              <a:buChar char="•"/>
            </a:pPr>
            <a:r>
              <a:rPr lang="ru-RU" sz="2800" dirty="0"/>
              <a:t>Сегодня я хочу представить вам мой проект – классическую игру "Змейка". Эта игра знакома многим с детства и остается популярной на протяжении десятилетий благодаря своей простоте и увлекательному игровому процессу.</a:t>
            </a:r>
            <a:endParaRPr sz="2700" dirty="0">
              <a:latin typeface="Calibri"/>
              <a:cs typeface="Calibri"/>
            </a:endParaRPr>
          </a:p>
          <a:p>
            <a:pPr marL="361950" marR="96520" indent="-349885">
              <a:lnSpc>
                <a:spcPct val="105800"/>
              </a:lnSpc>
              <a:buChar char="•"/>
              <a:tabLst>
                <a:tab pos="361950" algn="l"/>
              </a:tabLst>
            </a:pPr>
            <a:r>
              <a:rPr sz="2700" dirty="0">
                <a:latin typeface="Microsoft Sans Serif"/>
                <a:cs typeface="Microsoft Sans Serif"/>
              </a:rPr>
              <a:t>Цель</a:t>
            </a:r>
            <a:r>
              <a:rPr sz="2700" spc="-125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данного</a:t>
            </a:r>
            <a:r>
              <a:rPr sz="2700" spc="-114" dirty="0">
                <a:latin typeface="Microsoft Sans Serif"/>
                <a:cs typeface="Microsoft Sans Serif"/>
              </a:rPr>
              <a:t> </a:t>
            </a:r>
            <a:r>
              <a:rPr sz="2700" spc="-30" dirty="0">
                <a:latin typeface="Microsoft Sans Serif"/>
                <a:cs typeface="Microsoft Sans Serif"/>
              </a:rPr>
              <a:t>проекта</a:t>
            </a:r>
            <a:r>
              <a:rPr sz="2700" spc="-12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Calibri"/>
                <a:cs typeface="Calibri"/>
              </a:rPr>
              <a:t>—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25" dirty="0" err="1">
                <a:latin typeface="Microsoft Sans Serif"/>
                <a:cs typeface="Microsoft Sans Serif"/>
              </a:rPr>
              <a:t>создание</a:t>
            </a:r>
            <a:r>
              <a:rPr sz="2700" spc="-125" dirty="0">
                <a:latin typeface="Microsoft Sans Serif"/>
                <a:cs typeface="Microsoft Sans Serif"/>
              </a:rPr>
              <a:t> </a:t>
            </a:r>
            <a:r>
              <a:rPr sz="2700" spc="-20" dirty="0" err="1">
                <a:latin typeface="Microsoft Sans Serif"/>
                <a:cs typeface="Microsoft Sans Serif"/>
              </a:rPr>
              <a:t>просто</a:t>
            </a:r>
            <a:r>
              <a:rPr lang="ru-RU" sz="2700" spc="-20" dirty="0">
                <a:latin typeface="Microsoft Sans Serif"/>
                <a:cs typeface="Microsoft Sans Serif"/>
              </a:rPr>
              <a:t>й мобильной игры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Описание</a:t>
            </a:r>
            <a:r>
              <a:rPr spc="-215" dirty="0"/>
              <a:t> </a:t>
            </a:r>
            <a:r>
              <a:rPr spc="-35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423622"/>
            <a:ext cx="7543800" cy="525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sz="2800" spc="-20" dirty="0">
                <a:latin typeface="Microsoft Sans Serif"/>
                <a:cs typeface="Microsoft Sans Serif"/>
              </a:rPr>
              <a:t>Основной</a:t>
            </a:r>
            <a:r>
              <a:rPr sz="2800" spc="-180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функционал</a:t>
            </a:r>
            <a:r>
              <a:rPr sz="2800" spc="-3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lang="ru-RU" sz="2800" spc="-10" dirty="0">
                <a:latin typeface="Microsoft Sans Serif"/>
                <a:cs typeface="Microsoft Sans Serif"/>
              </a:rPr>
              <a:t>управление змейкой</a:t>
            </a:r>
            <a:r>
              <a:rPr sz="2800" spc="-20" dirty="0">
                <a:latin typeface="Calibri"/>
                <a:cs typeface="Calibri"/>
              </a:rPr>
              <a:t>.</a:t>
            </a:r>
            <a:r>
              <a:rPr lang="ru-RU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Геймплей: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Игрок управляет змейкой, которая движется по игровому полю.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Задача — собирать еду, избегая столкновений со стенами и своим хвостом.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 каждой съеденной единицей еды длина змейки увеличивается, что усложняет игру.</a:t>
            </a:r>
          </a:p>
          <a:p>
            <a:pPr marL="294640" marR="5080" indent="-281940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Проектирование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5088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z="3200" spc="-90" dirty="0">
                <a:latin typeface="Microsoft Sans Serif"/>
                <a:cs typeface="Microsoft Sans Serif"/>
              </a:rPr>
              <a:t>Диаграмма </a:t>
            </a:r>
            <a:r>
              <a:rPr sz="3200" spc="-10" dirty="0">
                <a:latin typeface="Microsoft Sans Serif"/>
                <a:cs typeface="Microsoft Sans Serif"/>
              </a:rPr>
              <a:t>вариантов</a:t>
            </a:r>
            <a:r>
              <a:rPr sz="3200" spc="-9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использования</a:t>
            </a:r>
            <a:r>
              <a:rPr sz="3200" spc="-10" dirty="0">
                <a:latin typeface="Calibri"/>
                <a:cs typeface="Calibri"/>
              </a:rPr>
              <a:t>: </a:t>
            </a:r>
            <a:r>
              <a:rPr sz="3200" spc="-35" dirty="0">
                <a:latin typeface="Microsoft Sans Serif"/>
                <a:cs typeface="Microsoft Sans Serif"/>
              </a:rPr>
              <a:t>взаимодействие</a:t>
            </a:r>
            <a:r>
              <a:rPr sz="3200" spc="-114" dirty="0">
                <a:latin typeface="Microsoft Sans Serif"/>
                <a:cs typeface="Microsoft Sans Serif"/>
              </a:rPr>
              <a:t> </a:t>
            </a:r>
            <a:r>
              <a:rPr sz="3200" spc="-45" dirty="0">
                <a:latin typeface="Microsoft Sans Serif"/>
                <a:cs typeface="Microsoft Sans Serif"/>
              </a:rPr>
              <a:t>пользователя</a:t>
            </a:r>
            <a:r>
              <a:rPr sz="3200" spc="-114" dirty="0">
                <a:latin typeface="Microsoft Sans Serif"/>
                <a:cs typeface="Microsoft Sans Serif"/>
              </a:rPr>
              <a:t> </a:t>
            </a:r>
            <a:r>
              <a:rPr sz="3200" spc="-50" dirty="0">
                <a:latin typeface="Microsoft Sans Serif"/>
                <a:cs typeface="Microsoft Sans Serif"/>
              </a:rPr>
              <a:t>с </a:t>
            </a:r>
            <a:r>
              <a:rPr sz="3200" spc="-10" dirty="0">
                <a:latin typeface="Microsoft Sans Serif"/>
                <a:cs typeface="Microsoft Sans Serif"/>
              </a:rPr>
              <a:t>задачами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BB2C8C-DCC2-41F0-87F7-851DC368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6" y="2895551"/>
            <a:ext cx="602932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20" dirty="0"/>
              <a:t>Проектирование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2690982" y="988543"/>
            <a:ext cx="37280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latin typeface="Microsoft Sans Serif"/>
                <a:cs typeface="Microsoft Sans Serif"/>
              </a:rPr>
              <a:t>Диаграмма</a:t>
            </a:r>
            <a:r>
              <a:rPr sz="3200" spc="-5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классов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3BC7FC-E8A5-434D-8E2F-6A88A361F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10495"/>
            <a:ext cx="5062538" cy="4837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931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Реализация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015" y="1676400"/>
            <a:ext cx="6617970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397510" indent="-281940">
              <a:lnSpc>
                <a:spcPct val="100000"/>
              </a:lnSpc>
              <a:spcBef>
                <a:spcPts val="640"/>
              </a:spcBef>
              <a:buChar char="•"/>
              <a:tabLst>
                <a:tab pos="294640" algn="l"/>
              </a:tabLst>
            </a:pPr>
            <a:r>
              <a:rPr sz="3200" spc="-20" dirty="0" err="1">
                <a:latin typeface="Microsoft Sans Serif"/>
                <a:cs typeface="Microsoft Sans Serif"/>
              </a:rPr>
              <a:t>Основные</a:t>
            </a:r>
            <a:r>
              <a:rPr sz="3200" spc="-19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классы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lang="en-US" sz="3200" spc="-130" dirty="0" err="1">
                <a:latin typeface="Calibri"/>
                <a:cs typeface="Calibri"/>
              </a:rPr>
              <a:t>MainActivity</a:t>
            </a:r>
            <a:r>
              <a:rPr sz="3200" spc="-35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lang="en-US" sz="3200" dirty="0" err="1"/>
              <a:t>SnakeGameView</a:t>
            </a:r>
            <a:r>
              <a:rPr sz="3200" spc="-10" dirty="0">
                <a:latin typeface="Calibri"/>
                <a:cs typeface="Calibri"/>
              </a:rPr>
              <a:t>, </a:t>
            </a:r>
            <a:r>
              <a:rPr lang="en-US" sz="3200" dirty="0" err="1"/>
              <a:t>GameEngine</a:t>
            </a:r>
            <a:r>
              <a:rPr lang="en-US" sz="3200" spc="-10" dirty="0">
                <a:latin typeface="Calibri"/>
                <a:cs typeface="Calibri"/>
              </a:rPr>
              <a:t>, </a:t>
            </a:r>
            <a:r>
              <a:rPr lang="en-US" sz="3200" dirty="0"/>
              <a:t>Snake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lang="en-US" sz="3200" spc="-10" dirty="0">
              <a:latin typeface="Calibri"/>
              <a:cs typeface="Calibri"/>
            </a:endParaRPr>
          </a:p>
          <a:p>
            <a:pPr marL="294640" marR="397510" indent="-281940">
              <a:lnSpc>
                <a:spcPct val="100000"/>
              </a:lnSpc>
              <a:spcBef>
                <a:spcPts val="640"/>
              </a:spcBef>
              <a:buChar char="•"/>
              <a:tabLst>
                <a:tab pos="294640" algn="l"/>
              </a:tabLst>
            </a:pPr>
            <a:r>
              <a:rPr lang="ru-RU" sz="3200" dirty="0">
                <a:latin typeface="Calibri"/>
                <a:cs typeface="Calibri"/>
              </a:rPr>
              <a:t>Язык программирования: </a:t>
            </a:r>
            <a:r>
              <a:rPr lang="en-US" sz="3200" dirty="0">
                <a:latin typeface="Calibri"/>
                <a:cs typeface="Calibri"/>
              </a:rPr>
              <a:t>Java</a:t>
            </a:r>
          </a:p>
          <a:p>
            <a:pPr marL="294640" marR="397510" indent="-281940">
              <a:lnSpc>
                <a:spcPct val="100000"/>
              </a:lnSpc>
              <a:spcBef>
                <a:spcPts val="640"/>
              </a:spcBef>
              <a:buChar char="•"/>
              <a:tabLst>
                <a:tab pos="294640" algn="l"/>
              </a:tabLst>
            </a:pPr>
            <a:r>
              <a:rPr lang="ru-RU" sz="3200" dirty="0">
                <a:latin typeface="Calibri"/>
                <a:cs typeface="Calibri"/>
              </a:rPr>
              <a:t>Среда разработки: </a:t>
            </a:r>
            <a:r>
              <a:rPr lang="en-US" sz="3200" dirty="0">
                <a:latin typeface="Calibri"/>
                <a:cs typeface="Calibri"/>
              </a:rPr>
              <a:t>Android studio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dirty="0"/>
              <a:t>Вид</a:t>
            </a:r>
            <a:r>
              <a:rPr spc="-265" dirty="0"/>
              <a:t> </a:t>
            </a:r>
            <a:r>
              <a:rPr spc="-20" dirty="0"/>
              <a:t>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BF5D08-332A-48F8-BB57-374F4F8E18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67" y="1447800"/>
            <a:ext cx="2421434" cy="52443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C02D1E-5442-44A3-B494-994CA89F9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51" y="1447800"/>
            <a:ext cx="2421434" cy="52443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510" y="381000"/>
            <a:ext cx="728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Microsoft Sans Serif"/>
                <a:cs typeface="Microsoft Sans Serif"/>
              </a:rPr>
              <a:t>ТЕСТЫ</a:t>
            </a:r>
            <a:endParaRPr sz="16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21357"/>
              </p:ext>
            </p:extLst>
          </p:nvPr>
        </p:nvGraphicFramePr>
        <p:xfrm>
          <a:off x="396242" y="1066800"/>
          <a:ext cx="8351516" cy="508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1845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IID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03200" marR="89535" indent="-106680">
                        <a:lnSpc>
                          <a:spcPct val="113599"/>
                        </a:lnSpc>
                      </a:pPr>
                      <a:r>
                        <a:rPr sz="1100" b="1" spc="-20" dirty="0">
                          <a:latin typeface="Arial"/>
                          <a:cs typeface="Arial"/>
                        </a:rPr>
                        <a:t>тест 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а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Название</a:t>
                      </a:r>
                      <a:r>
                        <a:rPr sz="1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теста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Описание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Ожидаемый</a:t>
                      </a:r>
                      <a:r>
                        <a:rPr sz="11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результат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 marR="114300" indent="-55244">
                        <a:lnSpc>
                          <a:spcPct val="113599"/>
                        </a:lnSpc>
                        <a:spcBef>
                          <a:spcPts val="450"/>
                        </a:spcBef>
                      </a:pPr>
                      <a:r>
                        <a:rPr sz="1100" b="1" spc="-30" dirty="0">
                          <a:latin typeface="Arial"/>
                          <a:cs typeface="Arial"/>
                        </a:rPr>
                        <a:t>Резул </a:t>
                      </a:r>
                      <a:r>
                        <a:rPr sz="1100" b="1" spc="-20" dirty="0">
                          <a:latin typeface="Arial"/>
                          <a:cs typeface="Arial"/>
                        </a:rPr>
                        <a:t>ьтат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T1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3972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dirty="0" err="1">
                          <a:latin typeface="Microsoft Sans Serif"/>
                          <a:cs typeface="Microsoft Sans Serif"/>
                        </a:rPr>
                        <a:t>Тест</a:t>
                      </a:r>
                      <a:r>
                        <a:rPr sz="1400" spc="-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ru-RU" sz="1400" spc="-20" dirty="0">
                          <a:latin typeface="Microsoft Sans Serif"/>
                          <a:cs typeface="Microsoft Sans Serif"/>
                        </a:rPr>
                        <a:t>управление змейкой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6962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Проверка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5" dirty="0" err="1">
                          <a:latin typeface="Microsoft Sans Serif"/>
                          <a:cs typeface="Microsoft Sans Serif"/>
                        </a:rPr>
                        <a:t>возможности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ru-RU" sz="1400" spc="-10" dirty="0">
                          <a:latin typeface="Microsoft Sans Serif"/>
                          <a:cs typeface="Microsoft Sans Serif"/>
                        </a:rPr>
                        <a:t>управления змейкой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67359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lang="ru-RU" sz="1400" dirty="0">
                          <a:latin typeface="Microsoft Sans Serif"/>
                          <a:cs typeface="Microsoft Sans Serif"/>
                        </a:rPr>
                        <a:t>Змейка двигается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Прой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ден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T2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2004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dirty="0" err="1">
                          <a:latin typeface="Microsoft Sans Serif"/>
                          <a:cs typeface="Microsoft Sans Serif"/>
                        </a:rPr>
                        <a:t>Тест</a:t>
                      </a:r>
                      <a:r>
                        <a:rPr sz="1400" spc="-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ru-RU" sz="1400" spc="-10" dirty="0">
                          <a:latin typeface="Microsoft Sans Serif"/>
                          <a:cs typeface="Microsoft Sans Serif"/>
                        </a:rPr>
                        <a:t>интерфейса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6962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10" dirty="0" err="1">
                          <a:latin typeface="Microsoft Sans Serif"/>
                          <a:cs typeface="Microsoft Sans Serif"/>
                        </a:rPr>
                        <a:t>Проверка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ru-RU" sz="1400" spc="-25" dirty="0">
                          <a:latin typeface="Microsoft Sans Serif"/>
                          <a:cs typeface="Microsoft Sans Serif"/>
                        </a:rPr>
                        <a:t>функционирования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1082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lang="ru-RU" sz="1400" spc="-10" dirty="0">
                          <a:latin typeface="Microsoft Sans Serif"/>
                          <a:cs typeface="Microsoft Sans Serif"/>
                        </a:rPr>
                        <a:t>Все кнопки работают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Прой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ден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T3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34340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400" spc="-20" dirty="0" err="1">
                          <a:latin typeface="Microsoft Sans Serif"/>
                          <a:cs typeface="Microsoft Sans Serif"/>
                        </a:rPr>
                        <a:t>Тест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ru-RU" sz="1400" spc="-20" dirty="0">
                          <a:latin typeface="Microsoft Sans Serif"/>
                          <a:cs typeface="Microsoft Sans Serif"/>
                        </a:rPr>
                        <a:t>поедание еды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70560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400" spc="-10" dirty="0" err="1">
                          <a:latin typeface="Microsoft Sans Serif"/>
                          <a:cs typeface="Microsoft Sans Serif"/>
                        </a:rPr>
                        <a:t>Проверка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ru-RU" sz="1400" spc="-10" dirty="0">
                          <a:latin typeface="Microsoft Sans Serif"/>
                          <a:cs typeface="Microsoft Sans Serif"/>
                        </a:rPr>
                        <a:t>функционирования набора очков и длинны змейки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7340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400" dirty="0" err="1">
                          <a:latin typeface="Microsoft Sans Serif"/>
                          <a:cs typeface="Microsoft Sans Serif"/>
                        </a:rPr>
                        <a:t>Все</a:t>
                      </a: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ru-RU" sz="1400" spc="-10" dirty="0">
                          <a:latin typeface="Microsoft Sans Serif"/>
                          <a:cs typeface="Microsoft Sans Serif"/>
                        </a:rPr>
                        <a:t>работает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695"/>
                        </a:spcBef>
                      </a:pP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Прой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ден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T4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3652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dirty="0" err="1">
                          <a:latin typeface="Microsoft Sans Serif"/>
                          <a:cs typeface="Microsoft Sans Serif"/>
                        </a:rPr>
                        <a:t>Тест</a:t>
                      </a:r>
                      <a:r>
                        <a:rPr sz="1400" spc="-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ru-RU" sz="1400" spc="-65" dirty="0">
                          <a:latin typeface="Microsoft Sans Serif"/>
                          <a:cs typeface="Microsoft Sans Serif"/>
                        </a:rPr>
                        <a:t>запуск игры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1526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10" dirty="0" err="1">
                          <a:latin typeface="Microsoft Sans Serif"/>
                          <a:cs typeface="Microsoft Sans Serif"/>
                        </a:rPr>
                        <a:t>Проверка</a:t>
                      </a:r>
                      <a:r>
                        <a:rPr sz="14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ru-RU" sz="1400" spc="-55" dirty="0">
                          <a:latin typeface="Microsoft Sans Serif"/>
                          <a:cs typeface="Microsoft Sans Serif"/>
                        </a:rPr>
                        <a:t>повторного начала игры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7432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lang="ru-RU" sz="1400" spc="-20" dirty="0">
                          <a:latin typeface="Microsoft Sans Serif"/>
                          <a:cs typeface="Microsoft Sans Serif"/>
                        </a:rPr>
                        <a:t>Игра работает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Прой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ден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53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T5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47650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dirty="0" err="1">
                          <a:latin typeface="Microsoft Sans Serif"/>
                          <a:cs typeface="Microsoft Sans Serif"/>
                        </a:rPr>
                        <a:t>Тес</a:t>
                      </a:r>
                      <a:r>
                        <a:rPr lang="ru-RU" sz="1400" dirty="0">
                          <a:latin typeface="Microsoft Sans Serif"/>
                          <a:cs typeface="Microsoft Sans Serif"/>
                        </a:rPr>
                        <a:t>т сохранение очков предыдущей сессии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2514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10" dirty="0" err="1">
                          <a:latin typeface="Microsoft Sans Serif"/>
                          <a:cs typeface="Microsoft Sans Serif"/>
                        </a:rPr>
                        <a:t>Проверк</a:t>
                      </a:r>
                      <a:r>
                        <a:rPr lang="ru-RU" sz="1400" spc="-10" dirty="0">
                          <a:latin typeface="Microsoft Sans Serif"/>
                          <a:cs typeface="Microsoft Sans Serif"/>
                        </a:rPr>
                        <a:t>а сохранение очков предыдущей сессии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2321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lang="ru-RU" sz="1400" spc="-10" dirty="0">
                          <a:latin typeface="Microsoft Sans Serif"/>
                          <a:cs typeface="Microsoft Sans Serif"/>
                        </a:rPr>
                        <a:t>Очки сохраняются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ts val="1650"/>
                        </a:lnSpc>
                        <a:spcBef>
                          <a:spcPts val="700"/>
                        </a:spcBef>
                      </a:pP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Прой 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ден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137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Заключение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1180" y="1609344"/>
            <a:ext cx="7717155" cy="2059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1940">
              <a:lnSpc>
                <a:spcPct val="100000"/>
              </a:lnSpc>
              <a:spcBef>
                <a:spcPts val="100"/>
              </a:spcBef>
              <a:buChar char="•"/>
              <a:tabLst>
                <a:tab pos="294640" algn="l"/>
              </a:tabLst>
            </a:pPr>
            <a:r>
              <a:rPr spc="-45" dirty="0"/>
              <a:t>Достигнутые</a:t>
            </a:r>
            <a:r>
              <a:rPr spc="-170" dirty="0"/>
              <a:t> </a:t>
            </a:r>
            <a:r>
              <a:rPr dirty="0"/>
              <a:t>цели</a:t>
            </a:r>
            <a:r>
              <a:rPr dirty="0">
                <a:latin typeface="Calibri"/>
                <a:cs typeface="Calibri"/>
              </a:rPr>
              <a:t>: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lang="ru-RU" spc="-120" dirty="0">
                <a:latin typeface="Calibri"/>
                <a:cs typeface="Calibri"/>
              </a:rPr>
              <a:t>создание </a:t>
            </a:r>
            <a:r>
              <a:rPr lang="ru-RU" spc="-10" dirty="0">
                <a:latin typeface="Calibri"/>
                <a:cs typeface="Calibri"/>
              </a:rPr>
              <a:t>мобильной игры</a:t>
            </a:r>
            <a:r>
              <a:rPr spc="-10" dirty="0">
                <a:latin typeface="Calibri"/>
                <a:cs typeface="Calibri"/>
              </a:rPr>
              <a:t>.</a:t>
            </a:r>
          </a:p>
          <a:p>
            <a:pPr marL="294640" marR="290195" indent="-281940">
              <a:lnSpc>
                <a:spcPct val="100000"/>
              </a:lnSpc>
              <a:spcBef>
                <a:spcPts val="640"/>
              </a:spcBef>
              <a:buChar char="•"/>
              <a:tabLst>
                <a:tab pos="294640" algn="l"/>
              </a:tabLst>
            </a:pPr>
            <a:r>
              <a:rPr spc="-25" dirty="0"/>
              <a:t>Перспективы</a:t>
            </a:r>
            <a:r>
              <a:rPr spc="-160" dirty="0"/>
              <a:t> </a:t>
            </a:r>
            <a:r>
              <a:rPr spc="-20" dirty="0"/>
              <a:t>развития</a:t>
            </a:r>
            <a:r>
              <a:rPr spc="-20" dirty="0">
                <a:latin typeface="Calibri"/>
                <a:cs typeface="Calibri"/>
              </a:rPr>
              <a:t>: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lang="ru-RU" spc="-10" dirty="0">
                <a:latin typeface="Calibri"/>
                <a:cs typeface="Calibri"/>
              </a:rPr>
              <a:t>создание уровней с препятствиями</a:t>
            </a:r>
            <a:r>
              <a:rPr spc="-1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239</Words>
  <Application>Microsoft Office PowerPoint</Application>
  <PresentationFormat>Экран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Microsoft Sans Serif</vt:lpstr>
      <vt:lpstr>Office Theme</vt:lpstr>
      <vt:lpstr>Snake на Android</vt:lpstr>
      <vt:lpstr>Введение</vt:lpstr>
      <vt:lpstr>Описание проекта</vt:lpstr>
      <vt:lpstr>Проектирование</vt:lpstr>
      <vt:lpstr>Проектирование</vt:lpstr>
      <vt:lpstr>Реализация</vt:lpstr>
      <vt:lpstr>Вид приложения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ToDo_App_Presentation (1)</dc:title>
  <cp:lastModifiedBy>Пётр</cp:lastModifiedBy>
  <cp:revision>5</cp:revision>
  <dcterms:created xsi:type="dcterms:W3CDTF">2024-12-26T15:18:27Z</dcterms:created>
  <dcterms:modified xsi:type="dcterms:W3CDTF">2024-12-26T16:04:33Z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2024-12-26T00:00:00Z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2024-12-26T00:00:00Z</vt:filetime>
  </property>
</Properties>
</file>