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440" y="4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2078210548"/>
              </p:ext>
            </p:extLst>
          </p:nvPr>
        </p:nvGraphicFramePr>
        <p:xfrm>
          <a:off x="1598612" y="1126659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46380" indent="-246380"/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8725" y="1133557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860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12" y="1600201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/>
          </a:bodyPr>
          <a:lstStyle/>
          <a:p>
            <a:pPr marL="514196" indent="-514196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java.awt.Scanner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  <a:cs typeface="Calibri"/>
            </a:endParaRPr>
          </a:p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/>
                <a:cs typeface="Calibri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  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   E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xamen (minim nota 5)</a:t>
            </a:r>
            <a:endParaRPr lang="ro-RO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6380" indent="-246380"/>
            <a:endParaRPr lang="ro-RO" dirty="0"/>
          </a:p>
          <a:p>
            <a:pPr marL="246380" indent="-246380"/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057400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4" ma:contentTypeDescription="Create a new document." ma:contentTypeScope="" ma:versionID="feb8bec242bbe662d84c09f9f394d331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af80426f7558f150808b5f8ee066fb81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9C1F930-2750-4980-B034-51D7E9A3B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bcb71-18f6-4b5b-9727-bb6cf041d844"/>
    <ds:schemaRef ds:uri="703885a9-c170-4b58-a66e-527c51aa8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389B68-04CF-414C-AF0E-D32764EC37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1779</Words>
  <Application>Microsoft Office PowerPoint</Application>
  <PresentationFormat>Custom</PresentationFormat>
  <Paragraphs>339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Aharoni</vt:lpstr>
      <vt:lpstr>Arial</vt:lpstr>
      <vt:lpstr>Calibri</vt:lpstr>
      <vt:lpstr>Courier New</vt:lpstr>
      <vt:lpstr>Euphemia</vt:lpstr>
      <vt:lpstr>Wingdings</vt:lpstr>
      <vt:lpstr>tf02787947</vt:lpstr>
      <vt:lpstr>PROGRAMARE AVANSATĂ PE OBIECTE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/>
  <cp:lastModifiedBy/>
  <cp:revision>27</cp:revision>
  <dcterms:created xsi:type="dcterms:W3CDTF">2017-02-16T11:49:56Z</dcterms:created>
  <dcterms:modified xsi:type="dcterms:W3CDTF">2022-03-25T18:49:30Z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0x01010037105B273C4DE8448CDDBEE7FB52AF9D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