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608F-87FD-4775-BEA7-9974CCC65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981CC-2F61-4E35-BB4C-25AE5C50B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B113C-3132-435C-B019-45985417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999-B47A-4C27-95E0-704E9760C77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2F53-4FD6-48D6-B8D0-389375F4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5A877-FF1C-4B1B-9364-FF82208A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2EA6-E528-4CDB-B743-A8FEA8D4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7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86CF-4616-409C-97A0-82B6FB66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C26AD-1397-4801-B397-0F7F37D7C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218AA-A7B0-445B-9105-42865DF5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999-B47A-4C27-95E0-704E9760C77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1B15-0AD3-4DB7-A0E4-080A1514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A95C-2EBF-4160-A017-3487A399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2EA6-E528-4CDB-B743-A8FEA8D4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CD7DA-3EF2-45F3-A3B3-775E79AB4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DFB63-D151-47D8-8A05-EBF1B11CB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6D76-388F-4964-A4FC-C1303B9E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999-B47A-4C27-95E0-704E9760C77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40DF4-9B31-40CA-BCE9-9D7B3B08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75BB-536E-42B1-B8CA-87393665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2EA6-E528-4CDB-B743-A8FEA8D4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6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EE49-A3D7-417C-81F9-0AA8E938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83C2-818B-421C-A381-758A8B8E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B7AB-CFD4-4979-A648-8C0300A9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999-B47A-4C27-95E0-704E9760C77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3649-4657-49CB-AE2F-3391BDCA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F9DC-3212-4DAA-AFC9-CD335552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2EA6-E528-4CDB-B743-A8FEA8D4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7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708E-13ED-4E36-A8F6-FF28CF1F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4DF14-1007-40D6-87C7-CEEF2D29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A152-F13E-4B16-8FB9-C8CD6653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999-B47A-4C27-95E0-704E9760C77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44DEC-6076-4EA2-A42C-A6869BC2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9CA1-28CD-44EB-A50D-743FBBF8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2EA6-E528-4CDB-B743-A8FEA8D4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5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6974-8644-430D-98AA-03A304E7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F0B8-55EC-4F3A-B974-D5250E87E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EB512-7111-47F5-831B-FE5E1D225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7FFAD-C289-4B6D-9C9F-0AAC34C5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999-B47A-4C27-95E0-704E9760C77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DEB1D-3390-4881-A0B7-4083F5A3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4F35-BF99-4C02-8A23-F111B168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2EA6-E528-4CDB-B743-A8FEA8D4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8CCE-47FC-4941-9672-A561DA35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021D-7CFD-4A45-B25B-3958C34B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2F7A2-B2F6-47A8-A8DA-4F2670427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04662-DECE-46CB-86E5-9E7E87013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5670E-782B-47A8-A96C-4056FF17D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4A026-1621-4AA9-BDF5-1E58C9FC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999-B47A-4C27-95E0-704E9760C77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271A4-98FA-45C9-9225-AFF17006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5916D-9FF5-4EA5-80C7-797D3EEA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2EA6-E528-4CDB-B743-A8FEA8D4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FED0-A406-4849-A6E0-1BFBA19E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7922F-F93C-4BCF-B51B-D350FFD9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999-B47A-4C27-95E0-704E9760C77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B23CF-5664-4D3D-A0F6-B6A08074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137D0-D716-4323-9CAF-61E22183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2EA6-E528-4CDB-B743-A8FEA8D4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3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F2A07-3751-4F20-9F4E-CCC9B0D2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999-B47A-4C27-95E0-704E9760C77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1ED65-C29B-4711-83F4-8BBE1B7C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713BF-71C0-440E-8515-3686D54A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2EA6-E528-4CDB-B743-A8FEA8D4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1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93F7-416F-4E4A-875F-F418D2FE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E254F-FEE2-43F4-B28D-254EDC65D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35D2-3C85-4776-85DF-2F0021B5E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518B2-6637-4A85-B978-EB0EEA03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999-B47A-4C27-95E0-704E9760C77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604E8-7B19-494C-A0EB-0B1EAD8D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B431A-C215-4A4B-AC9D-AC34DB34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2EA6-E528-4CDB-B743-A8FEA8D4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F1A8-388E-4022-BA57-F21362AD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F6F9A-0D0F-4665-8728-80071CFE7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C30B0-1576-4222-A498-9C800CCAC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A5B16-527F-4671-BC0B-C098BCF2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4999-B47A-4C27-95E0-704E9760C77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817C6-DFBE-4E16-B6C7-17B34A4F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CAC79-4296-45A0-B3DD-53A450BD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2EA6-E528-4CDB-B743-A8FEA8D4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B0C94-12A4-4797-B5C5-EF51A8D3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B19AF-D0DF-4472-A276-D946FB40F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4A547-2752-4575-88AE-CB91AD48C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74999-B47A-4C27-95E0-704E9760C77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4BF1-10A8-44CA-B3A7-58890F56A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CC1A4-471A-49CB-92D3-F3BBC5A9C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2EA6-E528-4CDB-B743-A8FEA8D4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47426A-F30C-465D-94CF-9928E424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557076"/>
            <a:ext cx="9507277" cy="3743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DE69FA-F651-426F-8890-B5113D2CAD62}"/>
              </a:ext>
            </a:extLst>
          </p:cNvPr>
          <p:cNvSpPr txBox="1"/>
          <p:nvPr/>
        </p:nvSpPr>
        <p:spPr>
          <a:xfrm>
            <a:off x="2691685" y="927279"/>
            <a:ext cx="624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Fake News Detector using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0A5F2-8B4B-49D2-BBE1-31C86802C824}"/>
              </a:ext>
            </a:extLst>
          </p:cNvPr>
          <p:cNvSpPr txBox="1"/>
          <p:nvPr/>
        </p:nvSpPr>
        <p:spPr>
          <a:xfrm>
            <a:off x="4395988" y="4224271"/>
            <a:ext cx="340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Figure: Front-end </a:t>
            </a:r>
          </a:p>
        </p:txBody>
      </p:sp>
    </p:spTree>
    <p:extLst>
      <p:ext uri="{BB962C8B-B14F-4D97-AF65-F5344CB8AC3E}">
        <p14:creationId xmlns:p14="http://schemas.microsoft.com/office/powerpoint/2010/main" val="185631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11EB-B708-467A-8EDE-1C21E241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r>
              <a:rPr lang="en-US" sz="3200" b="1" dirty="0"/>
              <a:t>Use of Machine Learning</a:t>
            </a:r>
          </a:p>
        </p:txBody>
      </p:sp>
      <p:pic>
        <p:nvPicPr>
          <p:cNvPr id="1026" name="Picture 2" descr="Detection of Textual Propaganda Using Passive Aggressive Classifiers by The  World Academy of Research in Science and Engineering - Issuu">
            <a:extLst>
              <a:ext uri="{FF2B5EF4-FFF2-40B4-BE49-F238E27FC236}">
                <a16:creationId xmlns:a16="http://schemas.microsoft.com/office/drawing/2014/main" id="{7C272BCD-5595-45B4-9274-714056954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74" y="1442373"/>
            <a:ext cx="9478851" cy="397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ticle, magazine, news, newspaper, paper, files, media icon - Free download">
            <a:extLst>
              <a:ext uri="{FF2B5EF4-FFF2-40B4-BE49-F238E27FC236}">
                <a16:creationId xmlns:a16="http://schemas.microsoft.com/office/drawing/2014/main" id="{C783EEA2-ACAE-4163-9C7E-FA8124C19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38" y="3052293"/>
            <a:ext cx="1378039" cy="13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78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5720-3FF5-468E-AEFA-49149D8F1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80"/>
            <a:ext cx="10515600" cy="457998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Media and Journalism</a:t>
            </a:r>
          </a:p>
          <a:p>
            <a:r>
              <a:rPr lang="en-US" sz="2400" dirty="0"/>
              <a:t>Social Media Platforms</a:t>
            </a:r>
          </a:p>
          <a:p>
            <a:r>
              <a:rPr lang="en-US" sz="2400" dirty="0"/>
              <a:t>Fact-Checking Organizations</a:t>
            </a:r>
          </a:p>
          <a:p>
            <a:r>
              <a:rPr lang="en-US" sz="2400" dirty="0"/>
              <a:t>Educational Institutions</a:t>
            </a:r>
          </a:p>
          <a:p>
            <a:r>
              <a:rPr lang="en-US" sz="2400" dirty="0"/>
              <a:t>Public Health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1917E6-F435-4B5F-B6ED-70999D5D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303"/>
            <a:ext cx="10515600" cy="793974"/>
          </a:xfrm>
        </p:spPr>
        <p:txBody>
          <a:bodyPr>
            <a:normAutofit/>
          </a:bodyPr>
          <a:lstStyle/>
          <a:p>
            <a:r>
              <a:rPr lang="en-US" sz="3200" b="1" dirty="0"/>
              <a:t>Implementation Areas</a:t>
            </a:r>
          </a:p>
        </p:txBody>
      </p:sp>
      <p:pic>
        <p:nvPicPr>
          <p:cNvPr id="2052" name="Picture 4" descr="Fake News Detection using NLP and Machine Learning in Python — Wisdom ML |  by Manu Siddhartha | Medium">
            <a:extLst>
              <a:ext uri="{FF2B5EF4-FFF2-40B4-BE49-F238E27FC236}">
                <a16:creationId xmlns:a16="http://schemas.microsoft.com/office/drawing/2014/main" id="{C8CBC4A8-B21F-48B8-8B6D-ADBE48359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7438"/>
            <a:ext cx="5257800" cy="272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35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Use of Machine Learning</vt:lpstr>
      <vt:lpstr>Implementation 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Toufiq Islam</dc:creator>
  <cp:lastModifiedBy>Toufiq Islam</cp:lastModifiedBy>
  <cp:revision>2</cp:revision>
  <dcterms:created xsi:type="dcterms:W3CDTF">2023-08-24T04:28:52Z</dcterms:created>
  <dcterms:modified xsi:type="dcterms:W3CDTF">2023-08-24T04:36:36Z</dcterms:modified>
</cp:coreProperties>
</file>