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2"/>
  </p:notesMasterIdLst>
  <p:handoutMasterIdLst>
    <p:handoutMasterId r:id="rId23"/>
  </p:handoutMasterIdLst>
  <p:sldIdLst>
    <p:sldId id="257" r:id="rId3"/>
    <p:sldId id="280" r:id="rId4"/>
    <p:sldId id="259" r:id="rId5"/>
    <p:sldId id="281" r:id="rId6"/>
    <p:sldId id="260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3" r:id="rId16"/>
    <p:sldId id="291" r:id="rId17"/>
    <p:sldId id="292" r:id="rId18"/>
    <p:sldId id="295" r:id="rId19"/>
    <p:sldId id="294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CC99"/>
    <a:srgbClr val="FF3300"/>
    <a:srgbClr val="DF3513"/>
    <a:srgbClr val="00355F"/>
    <a:srgbClr val="FDB813"/>
    <a:srgbClr val="395BA4"/>
    <a:srgbClr val="C9D4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327" autoAdjust="0"/>
    <p:restoredTop sz="93966" autoAdjust="0"/>
  </p:normalViewPr>
  <p:slideViewPr>
    <p:cSldViewPr snapToGrid="0">
      <p:cViewPr varScale="1">
        <p:scale>
          <a:sx n="57" d="100"/>
          <a:sy n="57" d="100"/>
        </p:scale>
        <p:origin x="84" y="3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8EFA30-FD68-4D8D-BA95-8CA35C351DA3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D33D1-AF0D-43EF-9425-E0EBE2A426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181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4CCCAF-2F69-2E49-92AB-D40EC5898B0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0CC81-0D6C-CD4B-A057-676F73743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89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0CC81-0D6C-CD4B-A057-676F73743AC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40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533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073B62CC-05CC-4886-8E88-8DAF6F243F28}" type="datetime1">
              <a:rPr lang="da-DK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19-05-2016</a:t>
            </a:fld>
            <a:endParaRPr lang="da-DK">
              <a:solidFill>
                <a:prstClr val="white"/>
              </a:solidFill>
            </a:endParaRP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da-DK">
              <a:solidFill>
                <a:prstClr val="white"/>
              </a:solidFill>
            </a:endParaRP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5DDB6A00-92FD-4F76-8510-70B290037FA4}" type="slidenum">
              <a:rPr lang="da-DK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da-DK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861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11A6DC43-467D-449E-94A0-D56147AE8E86}" type="datetime1">
              <a:rPr lang="da-DK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19-05-2016</a:t>
            </a:fld>
            <a:endParaRPr lang="da-DK">
              <a:solidFill>
                <a:prstClr val="white"/>
              </a:solidFill>
            </a:endParaRP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da-DK">
              <a:solidFill>
                <a:prstClr val="white"/>
              </a:solidFill>
            </a:endParaRP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2C37689E-EF9A-435C-9830-4BFB46C47555}" type="slidenum">
              <a:rPr lang="da-DK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da-DK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011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71794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2"/>
          <p:cNvSpPr>
            <a:spLocks noChangeArrowheads="1"/>
          </p:cNvSpPr>
          <p:nvPr/>
        </p:nvSpPr>
        <p:spPr bwMode="auto">
          <a:xfrm>
            <a:off x="0" y="768351"/>
            <a:ext cx="12192000" cy="1235075"/>
          </a:xfrm>
          <a:prstGeom prst="rect">
            <a:avLst/>
          </a:prstGeom>
          <a:gradFill flip="none" rotWithShape="1">
            <a:gsLst>
              <a:gs pos="89000">
                <a:srgbClr val="C00000"/>
              </a:gs>
              <a:gs pos="20000">
                <a:srgbClr val="F50736"/>
              </a:gs>
              <a:gs pos="11000">
                <a:srgbClr val="F50736"/>
              </a:gs>
            </a:gsLst>
            <a:lin ang="135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 defTabSz="4572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endParaRPr lang="da-DK" sz="1800" noProof="1">
              <a:solidFill>
                <a:srgbClr val="FFFFFF"/>
              </a:solidFill>
              <a:latin typeface="Arial" pitchFamily="34" charset="0"/>
            </a:endParaRPr>
          </a:p>
        </p:txBody>
      </p:sp>
      <p:pic>
        <p:nvPicPr>
          <p:cNvPr id="6" name="Billede 3" descr="dreamstime_Hospital doctor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39867" y="763589"/>
            <a:ext cx="2252133" cy="124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609600" y="2298701"/>
            <a:ext cx="10972800" cy="3827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37067" y="833438"/>
            <a:ext cx="6112933" cy="563562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 pitchFamily="34" charset="0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11" name="Pladsholder til tekst 2"/>
          <p:cNvSpPr>
            <a:spLocks noGrp="1"/>
          </p:cNvSpPr>
          <p:nvPr>
            <p:ph type="body" idx="13"/>
          </p:nvPr>
        </p:nvSpPr>
        <p:spPr>
          <a:xfrm>
            <a:off x="237067" y="1447801"/>
            <a:ext cx="8652933" cy="35877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</p:txBody>
      </p:sp>
      <p:sp>
        <p:nvSpPr>
          <p:cNvPr id="7" name="Pladsholder til dato 3"/>
          <p:cNvSpPr>
            <a:spLocks noGrp="1"/>
          </p:cNvSpPr>
          <p:nvPr userDrawn="1">
            <p:ph type="dt" sz="half" idx="14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a-DK" smtClean="0"/>
              <a:t>Your footnote</a:t>
            </a:r>
            <a:endParaRPr lang="da-DK"/>
          </a:p>
        </p:txBody>
      </p:sp>
      <p:sp>
        <p:nvSpPr>
          <p:cNvPr id="8" name="Pladsholder til diasnummer 5"/>
          <p:cNvSpPr>
            <a:spLocks noGrp="1"/>
          </p:cNvSpPr>
          <p:nvPr userDrawn="1">
            <p:ph type="sldNum" sz="quarter" idx="15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a-DK" smtClean="0"/>
              <a:t>Your Logo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44507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e 13"/>
          <p:cNvGrpSpPr/>
          <p:nvPr userDrawn="1"/>
        </p:nvGrpSpPr>
        <p:grpSpPr>
          <a:xfrm>
            <a:off x="0" y="0"/>
            <a:ext cx="12192000" cy="1968500"/>
            <a:chOff x="0" y="0"/>
            <a:chExt cx="9144000" cy="19685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Rektangel 2"/>
            <p:cNvSpPr>
              <a:spLocks noChangeArrowheads="1"/>
            </p:cNvSpPr>
            <p:nvPr/>
          </p:nvSpPr>
          <p:spPr bwMode="auto">
            <a:xfrm>
              <a:off x="0" y="0"/>
              <a:ext cx="9144000" cy="1968500"/>
            </a:xfrm>
            <a:prstGeom prst="rect">
              <a:avLst/>
            </a:prstGeom>
            <a:gradFill flip="none" rotWithShape="1">
              <a:gsLst>
                <a:gs pos="89000">
                  <a:srgbClr val="C00000"/>
                </a:gs>
                <a:gs pos="20000">
                  <a:srgbClr val="F50736"/>
                </a:gs>
                <a:gs pos="11000">
                  <a:srgbClr val="F50736"/>
                </a:gs>
              </a:gsLst>
              <a:lin ang="135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indent="-342900" algn="ctr" defTabSz="457200" fontAlgn="base">
                <a:spcBef>
                  <a:spcPct val="0"/>
                </a:spcBef>
                <a:spcAft>
                  <a:spcPct val="0"/>
                </a:spcAft>
                <a:buFont typeface="+mj-lt"/>
                <a:buAutoNum type="arabicPeriod"/>
                <a:defRPr/>
              </a:pPr>
              <a:endParaRPr lang="da-DK" sz="1800" noProof="1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7" name="Rektangel 3"/>
            <p:cNvSpPr>
              <a:spLocks noChangeArrowheads="1"/>
            </p:cNvSpPr>
            <p:nvPr/>
          </p:nvSpPr>
          <p:spPr bwMode="auto">
            <a:xfrm>
              <a:off x="0" y="1661160"/>
              <a:ext cx="9144000" cy="304800"/>
            </a:xfrm>
            <a:prstGeom prst="rect">
              <a:avLst/>
            </a:prstGeom>
            <a:gradFill>
              <a:gsLst>
                <a:gs pos="0">
                  <a:schemeClr val="bg2">
                    <a:lumMod val="90000"/>
                  </a:schemeClr>
                </a:gs>
                <a:gs pos="100000">
                  <a:schemeClr val="accent1"/>
                </a:gs>
              </a:gsLst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indent="-342900" algn="ctr" defTabSz="457200" fontAlgn="base">
                <a:spcBef>
                  <a:spcPct val="0"/>
                </a:spcBef>
                <a:spcAft>
                  <a:spcPct val="0"/>
                </a:spcAft>
                <a:buFont typeface="+mj-lt"/>
                <a:buAutoNum type="arabicPeriod"/>
                <a:defRPr/>
              </a:pPr>
              <a:endParaRPr lang="da-DK" sz="1800" noProof="1">
                <a:solidFill>
                  <a:srgbClr val="FFFFFF"/>
                </a:solidFill>
                <a:latin typeface="Arial" pitchFamily="34" charset="0"/>
                <a:ea typeface="ＭＳ Ｐゴシック" pitchFamily="-97" charset="-128"/>
              </a:endParaRPr>
            </a:p>
          </p:txBody>
        </p:sp>
      </p:grpSp>
      <p:sp>
        <p:nvSpPr>
          <p:cNvPr id="8" name="Pladsholder til indhold 2"/>
          <p:cNvSpPr>
            <a:spLocks noGrp="1"/>
          </p:cNvSpPr>
          <p:nvPr>
            <p:ph idx="1"/>
          </p:nvPr>
        </p:nvSpPr>
        <p:spPr>
          <a:xfrm>
            <a:off x="609600" y="2552701"/>
            <a:ext cx="10972800" cy="3573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237067" y="515938"/>
            <a:ext cx="6112933" cy="563562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 pitchFamily="34" charset="0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12" name="Pladsholder til tekst 2"/>
          <p:cNvSpPr>
            <a:spLocks noGrp="1"/>
          </p:cNvSpPr>
          <p:nvPr>
            <p:ph type="body" idx="13"/>
          </p:nvPr>
        </p:nvSpPr>
        <p:spPr>
          <a:xfrm>
            <a:off x="237067" y="1130301"/>
            <a:ext cx="8652933" cy="35877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</p:txBody>
      </p:sp>
      <p:sp>
        <p:nvSpPr>
          <p:cNvPr id="9" name="Pladsholder til dato 3"/>
          <p:cNvSpPr>
            <a:spLocks noGrp="1"/>
          </p:cNvSpPr>
          <p:nvPr>
            <p:ph type="dt" sz="half" idx="14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a-DK" smtClean="0"/>
              <a:t>Your footnote</a:t>
            </a:r>
            <a:endParaRPr lang="da-DK"/>
          </a:p>
        </p:txBody>
      </p:sp>
      <p:sp>
        <p:nvSpPr>
          <p:cNvPr id="10" name="Pladsholder til diasnummer 5"/>
          <p:cNvSpPr>
            <a:spLocks noGrp="1"/>
          </p:cNvSpPr>
          <p:nvPr>
            <p:ph type="sldNum" sz="quarter" idx="15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a-DK" smtClean="0"/>
              <a:t>Your Logo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203074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itchFamily="34" charset="0"/>
              </a:defRPr>
            </a:lvl1pPr>
            <a:lvl2pPr>
              <a:defRPr sz="2400">
                <a:latin typeface="Arial" pitchFamily="34" charset="0"/>
              </a:defRPr>
            </a:lvl2pPr>
            <a:lvl3pPr>
              <a:defRPr sz="2000">
                <a:latin typeface="Arial" pitchFamily="34" charset="0"/>
              </a:defRPr>
            </a:lvl3pPr>
            <a:lvl4pPr>
              <a:defRPr sz="1800">
                <a:latin typeface="Arial" pitchFamily="34" charset="0"/>
              </a:defRPr>
            </a:lvl4pPr>
            <a:lvl5pPr>
              <a:defRPr sz="1800">
                <a:latin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itchFamily="34" charset="0"/>
              </a:defRPr>
            </a:lvl1pPr>
            <a:lvl2pPr>
              <a:defRPr sz="2400">
                <a:latin typeface="Arial" pitchFamily="34" charset="0"/>
              </a:defRPr>
            </a:lvl2pPr>
            <a:lvl3pPr>
              <a:defRPr sz="2000">
                <a:latin typeface="Arial" pitchFamily="34" charset="0"/>
              </a:defRPr>
            </a:lvl3pPr>
            <a:lvl4pPr>
              <a:defRPr sz="1800">
                <a:latin typeface="Arial" pitchFamily="34" charset="0"/>
              </a:defRPr>
            </a:lvl4pPr>
            <a:lvl5pPr>
              <a:defRPr sz="1800">
                <a:latin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9237044A-7D07-45EC-847F-06AC221D2F9F}" type="datetime1">
              <a:rPr lang="da-DK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19-05-2016</a:t>
            </a:fld>
            <a:endParaRPr lang="da-DK" dirty="0">
              <a:solidFill>
                <a:prstClr val="white"/>
              </a:solidFill>
            </a:endParaRPr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da-DK">
              <a:solidFill>
                <a:prstClr val="white"/>
              </a:solidFill>
            </a:endParaRPr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AF124BAE-5ADB-46E5-B4C0-0C1246F1D34C}" type="slidenum">
              <a:rPr lang="da-DK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da-DK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227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</a:defRPr>
            </a:lvl1pPr>
            <a:lvl2pPr>
              <a:defRPr sz="2000">
                <a:latin typeface="Arial" pitchFamily="34" charset="0"/>
              </a:defRPr>
            </a:lvl2pPr>
            <a:lvl3pPr>
              <a:defRPr sz="1800">
                <a:latin typeface="Arial" pitchFamily="34" charset="0"/>
              </a:defRPr>
            </a:lvl3pPr>
            <a:lvl4pPr>
              <a:defRPr sz="1600">
                <a:latin typeface="Arial" pitchFamily="34" charset="0"/>
              </a:defRPr>
            </a:lvl4pPr>
            <a:lvl5pPr>
              <a:defRPr sz="1600">
                <a:latin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</a:defRPr>
            </a:lvl1pPr>
            <a:lvl2pPr>
              <a:defRPr sz="2000">
                <a:latin typeface="Arial" pitchFamily="34" charset="0"/>
              </a:defRPr>
            </a:lvl2pPr>
            <a:lvl3pPr>
              <a:defRPr sz="1800">
                <a:latin typeface="Arial" pitchFamily="34" charset="0"/>
              </a:defRPr>
            </a:lvl3pPr>
            <a:lvl4pPr>
              <a:defRPr sz="1600">
                <a:latin typeface="Arial" pitchFamily="34" charset="0"/>
              </a:defRPr>
            </a:lvl4pPr>
            <a:lvl5pPr>
              <a:defRPr sz="1600">
                <a:latin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7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AA2B8912-C860-442D-B5C8-43E10014C6FD}" type="datetime1">
              <a:rPr lang="da-DK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19-05-2016</a:t>
            </a:fld>
            <a:endParaRPr lang="da-DK" dirty="0">
              <a:solidFill>
                <a:prstClr val="white"/>
              </a:solidFill>
            </a:endParaRPr>
          </a:p>
        </p:txBody>
      </p:sp>
      <p:sp>
        <p:nvSpPr>
          <p:cNvPr id="8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da-DK">
              <a:solidFill>
                <a:prstClr val="white"/>
              </a:solidFill>
            </a:endParaRPr>
          </a:p>
        </p:txBody>
      </p:sp>
      <p:sp>
        <p:nvSpPr>
          <p:cNvPr id="9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B783B56E-B37D-4C6A-8F5C-3235ADB27661}" type="slidenum">
              <a:rPr lang="da-DK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da-DK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2082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A25AB9AC-8C2B-41B2-ABDE-3EEB0543DB7D}" type="datetime1">
              <a:rPr lang="da-DK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19-05-2016</a:t>
            </a:fld>
            <a:endParaRPr lang="da-DK" dirty="0">
              <a:solidFill>
                <a:prstClr val="white"/>
              </a:solidFill>
            </a:endParaRPr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da-DK">
              <a:solidFill>
                <a:prstClr val="white"/>
              </a:solidFill>
            </a:endParaRPr>
          </a:p>
        </p:txBody>
      </p:sp>
      <p:sp>
        <p:nvSpPr>
          <p:cNvPr id="5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D4BF5E44-8A2E-4142-A08F-B67B33DFE6AA}" type="slidenum">
              <a:rPr lang="da-DK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da-DK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6462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9961CDDE-BE02-4FDD-A1BC-A4294927D3D3}" type="datetime1">
              <a:rPr lang="da-DK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19-05-2016</a:t>
            </a:fld>
            <a:endParaRPr lang="da-DK" dirty="0">
              <a:solidFill>
                <a:prstClr val="white"/>
              </a:solidFill>
            </a:endParaRPr>
          </a:p>
        </p:txBody>
      </p:sp>
      <p:sp>
        <p:nvSpPr>
          <p:cNvPr id="3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da-DK">
              <a:solidFill>
                <a:prstClr val="white"/>
              </a:solidFill>
            </a:endParaRPr>
          </a:p>
        </p:txBody>
      </p:sp>
      <p:sp>
        <p:nvSpPr>
          <p:cNvPr id="4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7ED6F41A-3397-45DF-AF92-813699CF3CD9}" type="slidenum">
              <a:rPr lang="da-DK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da-DK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5823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itchFamily="34" charset="0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itchFamily="34" charset="0"/>
              </a:defRPr>
            </a:lvl1pPr>
            <a:lvl2pPr>
              <a:defRPr sz="2800">
                <a:latin typeface="Arial" pitchFamily="34" charset="0"/>
              </a:defRPr>
            </a:lvl2pPr>
            <a:lvl3pPr>
              <a:defRPr sz="2400">
                <a:latin typeface="Arial" pitchFamily="34" charset="0"/>
              </a:defRPr>
            </a:lvl3pPr>
            <a:lvl4pPr>
              <a:defRPr sz="2000">
                <a:latin typeface="Arial" pitchFamily="34" charset="0"/>
              </a:defRPr>
            </a:lvl4pPr>
            <a:lvl5pPr>
              <a:defRPr sz="2000">
                <a:latin typeface="Arial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5FDE2D2C-45DD-4E5F-B6D3-FAE36B5046AF}" type="datetime1">
              <a:rPr lang="da-DK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19-05-2016</a:t>
            </a:fld>
            <a:endParaRPr lang="da-DK" dirty="0">
              <a:solidFill>
                <a:prstClr val="white"/>
              </a:solidFill>
            </a:endParaRPr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da-DK">
              <a:solidFill>
                <a:prstClr val="white"/>
              </a:solidFill>
            </a:endParaRPr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38F0870-DAEF-4C57-9606-92482EE97D92}" type="slidenum">
              <a:rPr lang="da-DK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da-DK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674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e 17"/>
          <p:cNvGrpSpPr/>
          <p:nvPr userDrawn="1"/>
        </p:nvGrpSpPr>
        <p:grpSpPr>
          <a:xfrm>
            <a:off x="0" y="763290"/>
            <a:ext cx="12192000" cy="1246485"/>
            <a:chOff x="0" y="763289"/>
            <a:chExt cx="9144000" cy="124648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" name="Rektangel 2"/>
            <p:cNvSpPr>
              <a:spLocks noChangeArrowheads="1"/>
            </p:cNvSpPr>
            <p:nvPr/>
          </p:nvSpPr>
          <p:spPr bwMode="auto">
            <a:xfrm>
              <a:off x="0" y="772815"/>
              <a:ext cx="9144000" cy="1231200"/>
            </a:xfrm>
            <a:prstGeom prst="rect">
              <a:avLst/>
            </a:prstGeom>
            <a:gradFill flip="none" rotWithShape="1">
              <a:gsLst>
                <a:gs pos="89000">
                  <a:srgbClr val="C00000"/>
                </a:gs>
                <a:gs pos="20000">
                  <a:srgbClr val="F50736"/>
                </a:gs>
                <a:gs pos="11000">
                  <a:srgbClr val="F50736"/>
                </a:gs>
              </a:gsLst>
              <a:lin ang="135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indent="-342900" algn="ctr" defTabSz="457200" fontAlgn="base">
                <a:spcBef>
                  <a:spcPct val="0"/>
                </a:spcBef>
                <a:spcAft>
                  <a:spcPct val="0"/>
                </a:spcAft>
                <a:buFont typeface="+mj-lt"/>
                <a:buAutoNum type="arabicPeriod"/>
                <a:defRPr/>
              </a:pPr>
              <a:endParaRPr lang="da-DK" sz="1800" noProof="1">
                <a:solidFill>
                  <a:srgbClr val="FFFFFF"/>
                </a:solidFill>
                <a:latin typeface="Arial" pitchFamily="34" charset="0"/>
              </a:endParaRPr>
            </a:p>
          </p:txBody>
        </p:sp>
        <p:pic>
          <p:nvPicPr>
            <p:cNvPr id="7" name="Billede 3" descr="dreamstime_Hospital doctor.jp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>
            <a:xfrm>
              <a:off x="7455258" y="763289"/>
              <a:ext cx="1688742" cy="124648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609600" y="2298701"/>
            <a:ext cx="10972800" cy="3827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37067" y="833438"/>
            <a:ext cx="6112933" cy="563562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11" name="Pladsholder til tekst 2"/>
          <p:cNvSpPr>
            <a:spLocks noGrp="1"/>
          </p:cNvSpPr>
          <p:nvPr>
            <p:ph type="body" idx="13"/>
          </p:nvPr>
        </p:nvSpPr>
        <p:spPr>
          <a:xfrm>
            <a:off x="237067" y="1447801"/>
            <a:ext cx="8652933" cy="35877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ladsholder til dato 3"/>
          <p:cNvSpPr>
            <a:spLocks noGrp="1"/>
          </p:cNvSpPr>
          <p:nvPr userDrawn="1">
            <p:ph type="dt" sz="half" idx="14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charset="0"/>
                <a:ea typeface="ＭＳ Ｐゴシック" pitchFamily="-97" charset="-128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a-DK" smtClean="0"/>
              <a:t>Your footnote</a:t>
            </a:r>
            <a:endParaRPr lang="da-DK"/>
          </a:p>
        </p:txBody>
      </p:sp>
      <p:sp>
        <p:nvSpPr>
          <p:cNvPr id="9" name="Pladsholder til diasnummer 5"/>
          <p:cNvSpPr>
            <a:spLocks noGrp="1"/>
          </p:cNvSpPr>
          <p:nvPr userDrawn="1">
            <p:ph type="sldNum" sz="quarter" idx="15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charset="0"/>
                <a:ea typeface="ＭＳ Ｐゴシック" pitchFamily="-97" charset="-128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a-DK" smtClean="0"/>
              <a:t>Your Logo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601735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itchFamily="34" charset="0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>
                <a:latin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a-DK" noProof="0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7E7D377F-9A0C-47C1-9718-D345C1DC8C06}" type="datetime1">
              <a:rPr lang="da-DK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19-05-2016</a:t>
            </a:fld>
            <a:endParaRPr lang="da-DK" dirty="0">
              <a:solidFill>
                <a:prstClr val="white"/>
              </a:solidFill>
            </a:endParaRPr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da-DK">
              <a:solidFill>
                <a:prstClr val="white"/>
              </a:solidFill>
            </a:endParaRPr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19530A44-B423-4A96-8D61-EBF1158249E8}" type="slidenum">
              <a:rPr lang="da-DK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da-DK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7903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013DC07D-5A1B-475A-8538-723B38D844ED}" type="datetime1">
              <a:rPr lang="da-DK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19-05-2016</a:t>
            </a:fld>
            <a:endParaRPr lang="da-DK" dirty="0">
              <a:solidFill>
                <a:prstClr val="white"/>
              </a:solidFill>
            </a:endParaRP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da-DK">
              <a:solidFill>
                <a:prstClr val="white"/>
              </a:solidFill>
            </a:endParaRP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0348EDB8-FB72-4280-8AE4-388D7D3D109A}" type="slidenum">
              <a:rPr lang="da-DK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da-DK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3177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C7C54AA2-7B38-45A8-AEFA-B34105299B46}" type="datetime1">
              <a:rPr lang="da-DK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19-05-2016</a:t>
            </a:fld>
            <a:endParaRPr lang="da-DK" dirty="0">
              <a:solidFill>
                <a:prstClr val="white"/>
              </a:solidFill>
            </a:endParaRP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da-DK">
              <a:solidFill>
                <a:prstClr val="white"/>
              </a:solidFill>
            </a:endParaRP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A0908307-83D4-4637-B773-7CF986C09FE1}" type="slidenum">
              <a:rPr lang="da-DK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da-DK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076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e 13"/>
          <p:cNvGrpSpPr/>
          <p:nvPr userDrawn="1"/>
        </p:nvGrpSpPr>
        <p:grpSpPr>
          <a:xfrm>
            <a:off x="0" y="0"/>
            <a:ext cx="12192000" cy="1968500"/>
            <a:chOff x="0" y="0"/>
            <a:chExt cx="9144000" cy="19685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Rektangel 2"/>
            <p:cNvSpPr>
              <a:spLocks noChangeArrowheads="1"/>
            </p:cNvSpPr>
            <p:nvPr/>
          </p:nvSpPr>
          <p:spPr bwMode="auto">
            <a:xfrm>
              <a:off x="0" y="0"/>
              <a:ext cx="9144000" cy="1968500"/>
            </a:xfrm>
            <a:prstGeom prst="rect">
              <a:avLst/>
            </a:prstGeom>
            <a:gradFill flip="none" rotWithShape="1">
              <a:gsLst>
                <a:gs pos="89000">
                  <a:srgbClr val="C00000"/>
                </a:gs>
                <a:gs pos="20000">
                  <a:srgbClr val="F50736"/>
                </a:gs>
                <a:gs pos="11000">
                  <a:srgbClr val="F50736"/>
                </a:gs>
              </a:gsLst>
              <a:lin ang="135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indent="-342900" algn="ctr" defTabSz="457200" fontAlgn="base">
                <a:spcBef>
                  <a:spcPct val="0"/>
                </a:spcBef>
                <a:spcAft>
                  <a:spcPct val="0"/>
                </a:spcAft>
                <a:buFont typeface="+mj-lt"/>
                <a:buAutoNum type="arabicPeriod"/>
                <a:defRPr/>
              </a:pPr>
              <a:endParaRPr lang="da-DK" sz="1800" noProof="1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7" name="Rektangel 3"/>
            <p:cNvSpPr>
              <a:spLocks noChangeArrowheads="1"/>
            </p:cNvSpPr>
            <p:nvPr/>
          </p:nvSpPr>
          <p:spPr bwMode="auto">
            <a:xfrm>
              <a:off x="0" y="1661160"/>
              <a:ext cx="9144000" cy="304800"/>
            </a:xfrm>
            <a:prstGeom prst="rect">
              <a:avLst/>
            </a:prstGeom>
            <a:gradFill>
              <a:gsLst>
                <a:gs pos="0">
                  <a:schemeClr val="bg2">
                    <a:lumMod val="90000"/>
                  </a:schemeClr>
                </a:gs>
                <a:gs pos="100000">
                  <a:schemeClr val="accent1"/>
                </a:gs>
              </a:gsLst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indent="-342900" algn="ctr" defTabSz="457200" fontAlgn="base">
                <a:spcBef>
                  <a:spcPct val="0"/>
                </a:spcBef>
                <a:spcAft>
                  <a:spcPct val="0"/>
                </a:spcAft>
                <a:buFont typeface="+mj-lt"/>
                <a:buAutoNum type="arabicPeriod"/>
                <a:defRPr/>
              </a:pPr>
              <a:endParaRPr lang="da-DK" sz="1800" noProof="1">
                <a:solidFill>
                  <a:srgbClr val="FFFFFF"/>
                </a:solidFill>
                <a:latin typeface="Arial" pitchFamily="34" charset="0"/>
                <a:ea typeface="ＭＳ Ｐゴシック" pitchFamily="-97" charset="-128"/>
              </a:endParaRPr>
            </a:p>
          </p:txBody>
        </p:sp>
      </p:grpSp>
      <p:sp>
        <p:nvSpPr>
          <p:cNvPr id="8" name="Pladsholder til indhold 2"/>
          <p:cNvSpPr>
            <a:spLocks noGrp="1"/>
          </p:cNvSpPr>
          <p:nvPr>
            <p:ph idx="1"/>
          </p:nvPr>
        </p:nvSpPr>
        <p:spPr>
          <a:xfrm>
            <a:off x="609600" y="2552701"/>
            <a:ext cx="10972800" cy="3573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237067" y="515938"/>
            <a:ext cx="6112933" cy="563562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12" name="Pladsholder til tekst 2"/>
          <p:cNvSpPr>
            <a:spLocks noGrp="1"/>
          </p:cNvSpPr>
          <p:nvPr>
            <p:ph type="body" idx="13"/>
          </p:nvPr>
        </p:nvSpPr>
        <p:spPr>
          <a:xfrm>
            <a:off x="237067" y="1130301"/>
            <a:ext cx="8652933" cy="35877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ladsholder til dato 3"/>
          <p:cNvSpPr>
            <a:spLocks noGrp="1"/>
          </p:cNvSpPr>
          <p:nvPr>
            <p:ph type="dt" sz="half" idx="14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charset="0"/>
                <a:ea typeface="ＭＳ Ｐゴシック" pitchFamily="-97" charset="-128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a-DK" smtClean="0"/>
              <a:t>Your footnote</a:t>
            </a:r>
            <a:endParaRPr lang="da-DK"/>
          </a:p>
        </p:txBody>
      </p:sp>
      <p:sp>
        <p:nvSpPr>
          <p:cNvPr id="10" name="Pladsholder til diasnummer 5"/>
          <p:cNvSpPr>
            <a:spLocks noGrp="1"/>
          </p:cNvSpPr>
          <p:nvPr>
            <p:ph type="sldNum" sz="quarter" idx="15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charset="0"/>
                <a:ea typeface="ＭＳ Ｐゴシック" pitchFamily="-97" charset="-128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a-DK" smtClean="0"/>
              <a:t>Your Logo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28397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itchFamily="34" charset="0"/>
              </a:defRPr>
            </a:lvl1pPr>
            <a:lvl2pPr>
              <a:defRPr sz="2400">
                <a:latin typeface="Arial" pitchFamily="34" charset="0"/>
              </a:defRPr>
            </a:lvl2pPr>
            <a:lvl3pPr>
              <a:defRPr sz="2000">
                <a:latin typeface="Arial" pitchFamily="34" charset="0"/>
              </a:defRPr>
            </a:lvl3pPr>
            <a:lvl4pPr>
              <a:defRPr sz="1800">
                <a:latin typeface="Arial" pitchFamily="34" charset="0"/>
              </a:defRPr>
            </a:lvl4pPr>
            <a:lvl5pPr>
              <a:defRPr sz="1800">
                <a:latin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itchFamily="34" charset="0"/>
              </a:defRPr>
            </a:lvl1pPr>
            <a:lvl2pPr>
              <a:defRPr sz="2400">
                <a:latin typeface="Arial" pitchFamily="34" charset="0"/>
              </a:defRPr>
            </a:lvl2pPr>
            <a:lvl3pPr>
              <a:defRPr sz="2000">
                <a:latin typeface="Arial" pitchFamily="34" charset="0"/>
              </a:defRPr>
            </a:lvl3pPr>
            <a:lvl4pPr>
              <a:defRPr sz="1800">
                <a:latin typeface="Arial" pitchFamily="34" charset="0"/>
              </a:defRPr>
            </a:lvl4pPr>
            <a:lvl5pPr>
              <a:defRPr sz="1800">
                <a:latin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7E439B4-870C-4CCE-A1FC-E07FCED82A10}" type="datetime1">
              <a:rPr lang="da-DK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19-05-2016</a:t>
            </a:fld>
            <a:endParaRPr lang="da-DK">
              <a:solidFill>
                <a:prstClr val="white"/>
              </a:solidFill>
            </a:endParaRPr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da-DK">
              <a:solidFill>
                <a:prstClr val="white"/>
              </a:solidFill>
            </a:endParaRPr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19C525ED-66E9-401D-9E0D-F5CF7806DEC8}" type="slidenum">
              <a:rPr lang="da-DK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da-DK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287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</a:defRPr>
            </a:lvl1pPr>
            <a:lvl2pPr>
              <a:defRPr sz="2000">
                <a:latin typeface="Arial" pitchFamily="34" charset="0"/>
              </a:defRPr>
            </a:lvl2pPr>
            <a:lvl3pPr>
              <a:defRPr sz="1800">
                <a:latin typeface="Arial" pitchFamily="34" charset="0"/>
              </a:defRPr>
            </a:lvl3pPr>
            <a:lvl4pPr>
              <a:defRPr sz="1600">
                <a:latin typeface="Arial" pitchFamily="34" charset="0"/>
              </a:defRPr>
            </a:lvl4pPr>
            <a:lvl5pPr>
              <a:defRPr sz="1600">
                <a:latin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</a:defRPr>
            </a:lvl1pPr>
            <a:lvl2pPr>
              <a:defRPr sz="2000">
                <a:latin typeface="Arial" pitchFamily="34" charset="0"/>
              </a:defRPr>
            </a:lvl2pPr>
            <a:lvl3pPr>
              <a:defRPr sz="1800">
                <a:latin typeface="Arial" pitchFamily="34" charset="0"/>
              </a:defRPr>
            </a:lvl3pPr>
            <a:lvl4pPr>
              <a:defRPr sz="1600">
                <a:latin typeface="Arial" pitchFamily="34" charset="0"/>
              </a:defRPr>
            </a:lvl4pPr>
            <a:lvl5pPr>
              <a:defRPr sz="1600">
                <a:latin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7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EEE2643A-85B3-488B-A442-027285BB5102}" type="datetime1">
              <a:rPr lang="da-DK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19-05-2016</a:t>
            </a:fld>
            <a:endParaRPr lang="da-DK">
              <a:solidFill>
                <a:prstClr val="white"/>
              </a:solidFill>
            </a:endParaRPr>
          </a:p>
        </p:txBody>
      </p:sp>
      <p:sp>
        <p:nvSpPr>
          <p:cNvPr id="8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da-DK">
              <a:solidFill>
                <a:prstClr val="white"/>
              </a:solidFill>
            </a:endParaRPr>
          </a:p>
        </p:txBody>
      </p:sp>
      <p:sp>
        <p:nvSpPr>
          <p:cNvPr id="9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4A950384-4EAA-4A03-A4E2-CB111C47BBFF}" type="slidenum">
              <a:rPr lang="da-DK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da-DK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26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C3E296A5-4FE0-4558-AF36-CE4719A374D5}" type="datetime1">
              <a:rPr lang="da-DK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19-05-2016</a:t>
            </a:fld>
            <a:endParaRPr lang="da-DK">
              <a:solidFill>
                <a:prstClr val="white"/>
              </a:solidFill>
            </a:endParaRPr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da-DK">
              <a:solidFill>
                <a:prstClr val="white"/>
              </a:solidFill>
            </a:endParaRPr>
          </a:p>
        </p:txBody>
      </p:sp>
      <p:sp>
        <p:nvSpPr>
          <p:cNvPr id="5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C7517DFB-6793-4DA8-B49A-13739542CF1E}" type="slidenum">
              <a:rPr lang="da-DK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da-DK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088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6D43378A-0042-4AF6-8C19-950CD23B04AB}" type="datetime1">
              <a:rPr lang="da-DK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19-05-2016</a:t>
            </a:fld>
            <a:endParaRPr lang="da-DK">
              <a:solidFill>
                <a:prstClr val="white"/>
              </a:solidFill>
            </a:endParaRPr>
          </a:p>
        </p:txBody>
      </p:sp>
      <p:sp>
        <p:nvSpPr>
          <p:cNvPr id="3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da-DK">
              <a:solidFill>
                <a:prstClr val="white"/>
              </a:solidFill>
            </a:endParaRPr>
          </a:p>
        </p:txBody>
      </p:sp>
      <p:sp>
        <p:nvSpPr>
          <p:cNvPr id="4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54FE4316-4526-48F1-B4C0-8A309AA381D9}" type="slidenum">
              <a:rPr lang="da-DK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da-DK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596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itchFamily="34" charset="0"/>
              </a:defRPr>
            </a:lvl1pPr>
            <a:lvl2pPr>
              <a:defRPr sz="2800">
                <a:latin typeface="Arial" pitchFamily="34" charset="0"/>
              </a:defRPr>
            </a:lvl2pPr>
            <a:lvl3pPr>
              <a:defRPr sz="2400">
                <a:latin typeface="Arial" pitchFamily="34" charset="0"/>
              </a:defRPr>
            </a:lvl3pPr>
            <a:lvl4pPr>
              <a:defRPr sz="2000">
                <a:latin typeface="Arial" pitchFamily="34" charset="0"/>
              </a:defRPr>
            </a:lvl4pPr>
            <a:lvl5pPr>
              <a:defRPr sz="2000">
                <a:latin typeface="Arial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9C5A3271-3E88-41A0-BDA6-D56194849FF1}" type="datetime1">
              <a:rPr lang="da-DK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19-05-2016</a:t>
            </a:fld>
            <a:endParaRPr lang="da-DK">
              <a:solidFill>
                <a:prstClr val="white"/>
              </a:solidFill>
            </a:endParaRPr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da-DK">
              <a:solidFill>
                <a:prstClr val="white"/>
              </a:solidFill>
            </a:endParaRPr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26411D1F-8E6F-4F53-9224-607C93DADD2A}" type="slidenum">
              <a:rPr lang="da-DK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da-DK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242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>
                <a:latin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da-DK" noProof="0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BB011C4B-5C51-4D2C-B610-AAAC9A203B2A}" type="datetime1">
              <a:rPr lang="da-DK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19-05-2016</a:t>
            </a:fld>
            <a:endParaRPr lang="da-DK">
              <a:solidFill>
                <a:prstClr val="white"/>
              </a:solidFill>
            </a:endParaRPr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da-DK">
              <a:solidFill>
                <a:prstClr val="white"/>
              </a:solidFill>
            </a:endParaRPr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0E7CC0A5-607D-4EE9-9E4C-7A3ACE8F6CE9}" type="slidenum">
              <a:rPr lang="da-DK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da-DK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658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3000">
              <a:schemeClr val="bg1"/>
            </a:gs>
            <a:gs pos="34000">
              <a:schemeClr val="bg2">
                <a:alpha val="49000"/>
              </a:schemeClr>
            </a:gs>
            <a:gs pos="68000">
              <a:schemeClr val="bg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53548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 Narrow"/>
          <a:ea typeface="ＭＳ Ｐゴシック" pitchFamily="-97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3000">
              <a:schemeClr val="bg1"/>
            </a:gs>
            <a:gs pos="34000">
              <a:schemeClr val="bg2">
                <a:alpha val="49000"/>
              </a:schemeClr>
            </a:gs>
            <a:gs pos="68000">
              <a:schemeClr val="bg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63496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 Narrow"/>
          <a:ea typeface="ＭＳ Ｐゴシック" pitchFamily="-97" charset="-128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jpeg"/><Relationship Id="rId5" Type="http://schemas.openxmlformats.org/officeDocument/2006/relationships/image" Target="../media/image27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1.png"/><Relationship Id="rId7" Type="http://schemas.openxmlformats.org/officeDocument/2006/relationships/image" Target="../media/image3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nahpusa.com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microsoft.com/office/2007/relationships/hdphoto" Target="../media/hdphoto1.wdp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880" y="-69384"/>
            <a:ext cx="12192000" cy="6858000"/>
          </a:xfrm>
          <a:prstGeom prst="rect">
            <a:avLst/>
          </a:prstGeom>
        </p:spPr>
      </p:pic>
      <p:sp>
        <p:nvSpPr>
          <p:cNvPr id="9" name="Rektangel 8"/>
          <p:cNvSpPr/>
          <p:nvPr/>
        </p:nvSpPr>
        <p:spPr>
          <a:xfrm>
            <a:off x="0" y="5175250"/>
            <a:ext cx="12192000" cy="1346200"/>
          </a:xfrm>
          <a:prstGeom prst="rect">
            <a:avLst/>
          </a:prstGeom>
          <a:solidFill>
            <a:srgbClr val="00355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 defTabSz="4572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endParaRPr lang="da-DK" noProof="1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gray">
          <a:xfrm>
            <a:off x="629382" y="5878043"/>
            <a:ext cx="7046912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DB813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Florida Vocational Institute’s  New Student Orientation</a:t>
            </a:r>
          </a:p>
        </p:txBody>
      </p:sp>
      <p:sp>
        <p:nvSpPr>
          <p:cNvPr id="21509" name="Rectangle 5"/>
          <p:cNvSpPr txBox="1">
            <a:spLocks noChangeArrowheads="1"/>
          </p:cNvSpPr>
          <p:nvPr/>
        </p:nvSpPr>
        <p:spPr bwMode="gray">
          <a:xfrm>
            <a:off x="764136" y="5189862"/>
            <a:ext cx="8276079" cy="70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000" b="1" i="1" dirty="0" smtClean="0">
                <a:solidFill>
                  <a:srgbClr val="FFFFFF"/>
                </a:solidFill>
                <a:latin typeface="Georgia" panose="02040502050405020303" pitchFamily="18" charset="0"/>
                <a:ea typeface="ＭＳ Ｐゴシック" charset="-128"/>
              </a:rPr>
              <a:t>Welcome Future Graduate!</a:t>
            </a:r>
            <a:endParaRPr lang="en-US" sz="3000" b="1" i="1" dirty="0">
              <a:solidFill>
                <a:srgbClr val="FFFFFF"/>
              </a:solidFill>
              <a:latin typeface="Georgia" panose="02040502050405020303" pitchFamily="18" charset="0"/>
              <a:ea typeface="ＭＳ Ｐゴシック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3159" y="5637061"/>
            <a:ext cx="1773868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0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/>
            </a:gs>
            <a:gs pos="100000">
              <a:schemeClr val="tx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ktangel 40"/>
          <p:cNvSpPr>
            <a:spLocks noChangeArrowheads="1"/>
          </p:cNvSpPr>
          <p:nvPr/>
        </p:nvSpPr>
        <p:spPr bwMode="auto">
          <a:xfrm>
            <a:off x="6872307" y="2511426"/>
            <a:ext cx="3921383" cy="2906713"/>
          </a:xfrm>
          <a:prstGeom prst="rect">
            <a:avLst/>
          </a:prstGeom>
          <a:solidFill>
            <a:srgbClr val="00355F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indent="-342900" algn="ctr">
              <a:buFont typeface="+mj-lt"/>
              <a:buAutoNum type="arabicPeriod"/>
              <a:defRPr/>
            </a:pPr>
            <a:endParaRPr lang="da-DK" kern="0" noProof="1">
              <a:solidFill>
                <a:sysClr val="window" lastClr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22530" name="Rectangle 4"/>
          <p:cNvSpPr>
            <a:spLocks noChangeArrowheads="1"/>
          </p:cNvSpPr>
          <p:nvPr/>
        </p:nvSpPr>
        <p:spPr bwMode="gray">
          <a:xfrm>
            <a:off x="2398714" y="1400330"/>
            <a:ext cx="4852987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171717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New Student Orientation</a:t>
            </a:r>
            <a:endParaRPr lang="en-US" sz="2000" dirty="0">
              <a:solidFill>
                <a:srgbClr val="171717"/>
              </a:solidFill>
              <a:latin typeface="Times New Roman" panose="02020603050405020304" pitchFamily="18" charset="0"/>
              <a:ea typeface="ＭＳ Ｐゴシック" charset="-128"/>
              <a:cs typeface="Times New Roman" panose="02020603050405020304" pitchFamily="18" charset="0"/>
            </a:endParaRPr>
          </a:p>
          <a:p>
            <a:pPr defTabSz="801688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171717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2531" name="Rectangle 5"/>
          <p:cNvSpPr txBox="1">
            <a:spLocks noChangeArrowheads="1"/>
          </p:cNvSpPr>
          <p:nvPr/>
        </p:nvSpPr>
        <p:spPr bwMode="gray">
          <a:xfrm>
            <a:off x="2398713" y="779464"/>
            <a:ext cx="26733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000" b="1" dirty="0">
                <a:solidFill>
                  <a:srgbClr val="171717"/>
                </a:solidFill>
                <a:latin typeface="Georgia" panose="02040502050405020303" pitchFamily="18" charset="0"/>
                <a:ea typeface="ＭＳ Ｐゴシック" charset="-128"/>
              </a:rPr>
              <a:t>Agenda</a:t>
            </a:r>
          </a:p>
        </p:txBody>
      </p:sp>
      <p:sp>
        <p:nvSpPr>
          <p:cNvPr id="31" name="Rektangel 30"/>
          <p:cNvSpPr>
            <a:spLocks noChangeArrowheads="1"/>
          </p:cNvSpPr>
          <p:nvPr/>
        </p:nvSpPr>
        <p:spPr bwMode="auto">
          <a:xfrm>
            <a:off x="2812553" y="2511426"/>
            <a:ext cx="4000500" cy="354012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tx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blurRad="63500" dist="22860" dir="5400000" algn="tl" rotWithShape="0">
              <a:prstClr val="black">
                <a:alpha val="35000"/>
              </a:prstClr>
            </a:outerShdw>
          </a:effectLst>
        </p:spPr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32" name="Rektangel 31"/>
          <p:cNvSpPr>
            <a:spLocks noChangeArrowheads="1"/>
          </p:cNvSpPr>
          <p:nvPr/>
        </p:nvSpPr>
        <p:spPr bwMode="auto">
          <a:xfrm>
            <a:off x="2819400" y="5069960"/>
            <a:ext cx="4000500" cy="354013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162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33" name="Rektangel 32"/>
          <p:cNvSpPr>
            <a:spLocks noChangeArrowheads="1"/>
          </p:cNvSpPr>
          <p:nvPr/>
        </p:nvSpPr>
        <p:spPr bwMode="auto">
          <a:xfrm>
            <a:off x="2819400" y="3357856"/>
            <a:ext cx="4000500" cy="352425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>
            <a:outerShdw blurRad="63500" dist="22860" dir="5400000" algn="tl" rotWithShape="0">
              <a:prstClr val="black">
                <a:alpha val="3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 defTabSz="4572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endParaRPr lang="da-DK" noProof="1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34" name="Rektangel 33"/>
          <p:cNvSpPr>
            <a:spLocks noChangeArrowheads="1"/>
          </p:cNvSpPr>
          <p:nvPr/>
        </p:nvSpPr>
        <p:spPr bwMode="auto">
          <a:xfrm>
            <a:off x="2832120" y="3786835"/>
            <a:ext cx="4000500" cy="352425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tx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35" name="Rektangel 34"/>
          <p:cNvSpPr>
            <a:spLocks noChangeArrowheads="1"/>
          </p:cNvSpPr>
          <p:nvPr/>
        </p:nvSpPr>
        <p:spPr bwMode="auto">
          <a:xfrm>
            <a:off x="2812553" y="2920838"/>
            <a:ext cx="4000500" cy="352425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tx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blurRad="63500" dist="381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36" name="Rektangel 35"/>
          <p:cNvSpPr>
            <a:spLocks noChangeArrowheads="1"/>
          </p:cNvSpPr>
          <p:nvPr/>
        </p:nvSpPr>
        <p:spPr bwMode="auto">
          <a:xfrm>
            <a:off x="2829968" y="4215002"/>
            <a:ext cx="4000500" cy="352425"/>
          </a:xfrm>
          <a:prstGeom prst="rect">
            <a:avLst/>
          </a:prstGeom>
          <a:solidFill>
            <a:srgbClr val="FDB813"/>
          </a:soli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37" name="Rektangel 36"/>
          <p:cNvSpPr>
            <a:spLocks noChangeArrowheads="1"/>
          </p:cNvSpPr>
          <p:nvPr/>
        </p:nvSpPr>
        <p:spPr bwMode="auto">
          <a:xfrm>
            <a:off x="2819400" y="4642481"/>
            <a:ext cx="4000500" cy="35242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162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22540" name="Tekstboks 44"/>
          <p:cNvSpPr txBox="1">
            <a:spLocks noChangeArrowheads="1"/>
          </p:cNvSpPr>
          <p:nvPr/>
        </p:nvSpPr>
        <p:spPr bwMode="auto">
          <a:xfrm>
            <a:off x="2819400" y="2540000"/>
            <a:ext cx="40005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171717"/>
                </a:solidFill>
                <a:latin typeface="Arial" charset="0"/>
                <a:ea typeface="ＭＳ Ｐゴシック" charset="-128"/>
              </a:rPr>
              <a:t>Meet </a:t>
            </a:r>
            <a:r>
              <a:rPr lang="en-US" sz="1100" dirty="0" smtClean="0">
                <a:solidFill>
                  <a:srgbClr val="171717"/>
                </a:solidFill>
                <a:latin typeface="Arial" charset="0"/>
                <a:ea typeface="ＭＳ Ｐゴシック" charset="-128"/>
              </a:rPr>
              <a:t>the FVI </a:t>
            </a:r>
            <a:r>
              <a:rPr lang="en-US" sz="1100" dirty="0">
                <a:solidFill>
                  <a:srgbClr val="171717"/>
                </a:solidFill>
                <a:latin typeface="Arial" charset="0"/>
                <a:ea typeface="ＭＳ Ｐゴシック" charset="-128"/>
              </a:rPr>
              <a:t>Team</a:t>
            </a:r>
            <a:endParaRPr lang="da-DK" sz="1100" dirty="0">
              <a:solidFill>
                <a:prstClr val="white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2541" name="Tekstboks 45"/>
          <p:cNvSpPr txBox="1">
            <a:spLocks noChangeArrowheads="1"/>
          </p:cNvSpPr>
          <p:nvPr/>
        </p:nvSpPr>
        <p:spPr bwMode="auto">
          <a:xfrm>
            <a:off x="2894012" y="5146286"/>
            <a:ext cx="40005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rgbClr val="171717"/>
                </a:solidFill>
                <a:latin typeface="Arial" charset="0"/>
                <a:ea typeface="ＭＳ Ｐゴシック" charset="-128"/>
              </a:rPr>
              <a:t>Applying for NHAP or PTCB Certification Examination</a:t>
            </a:r>
            <a:endParaRPr lang="da-DK" sz="1100" dirty="0">
              <a:solidFill>
                <a:prstClr val="white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2542" name="Tekstboks 46"/>
          <p:cNvSpPr txBox="1">
            <a:spLocks noChangeArrowheads="1"/>
          </p:cNvSpPr>
          <p:nvPr/>
        </p:nvSpPr>
        <p:spPr bwMode="auto">
          <a:xfrm>
            <a:off x="2819400" y="3398839"/>
            <a:ext cx="3965575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chemeClr val="bg2">
                    <a:lumMod val="10000"/>
                  </a:schemeClr>
                </a:solidFill>
                <a:latin typeface="Arial" charset="0"/>
                <a:ea typeface="ＭＳ Ｐゴシック" charset="-128"/>
              </a:rPr>
              <a:t>Program Overview</a:t>
            </a:r>
            <a:endParaRPr lang="da-DK" sz="1100" dirty="0">
              <a:solidFill>
                <a:schemeClr val="bg2">
                  <a:lumMod val="10000"/>
                </a:schemeClr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2543" name="Tekstboks 47"/>
          <p:cNvSpPr txBox="1">
            <a:spLocks noChangeArrowheads="1"/>
          </p:cNvSpPr>
          <p:nvPr/>
        </p:nvSpPr>
        <p:spPr bwMode="auto">
          <a:xfrm>
            <a:off x="2819400" y="4259264"/>
            <a:ext cx="40005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rgbClr val="171717"/>
                </a:solidFill>
                <a:latin typeface="Arial" charset="0"/>
                <a:ea typeface="ＭＳ Ｐゴシック" charset="-128"/>
              </a:rPr>
              <a:t>Externship Expectations</a:t>
            </a:r>
            <a:endParaRPr lang="da-DK" sz="1100" dirty="0">
              <a:solidFill>
                <a:prstClr val="white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2544" name="Tekstboks 48"/>
          <p:cNvSpPr txBox="1">
            <a:spLocks noChangeArrowheads="1"/>
          </p:cNvSpPr>
          <p:nvPr/>
        </p:nvSpPr>
        <p:spPr bwMode="auto">
          <a:xfrm>
            <a:off x="2819400" y="2970214"/>
            <a:ext cx="40005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chemeClr val="bg2">
                    <a:lumMod val="10000"/>
                  </a:schemeClr>
                </a:solidFill>
                <a:latin typeface="Arial" charset="0"/>
                <a:ea typeface="ＭＳ Ｐゴシック" charset="-128"/>
              </a:rPr>
              <a:t>What Are Your Goals</a:t>
            </a:r>
            <a:endParaRPr lang="da-DK" sz="1100" dirty="0">
              <a:solidFill>
                <a:schemeClr val="bg2">
                  <a:lumMod val="10000"/>
                </a:schemeClr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2545" name="Tekstboks 49"/>
          <p:cNvSpPr txBox="1">
            <a:spLocks noChangeArrowheads="1"/>
          </p:cNvSpPr>
          <p:nvPr/>
        </p:nvSpPr>
        <p:spPr bwMode="auto">
          <a:xfrm>
            <a:off x="2819400" y="3829050"/>
            <a:ext cx="40005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rgbClr val="171717"/>
                </a:solidFill>
                <a:latin typeface="Arial" charset="0"/>
                <a:ea typeface="ＭＳ Ｐゴシック" charset="-128"/>
              </a:rPr>
              <a:t>Classroom Expectations / Standards of Conduct </a:t>
            </a:r>
            <a:endParaRPr lang="da-DK" sz="1100" dirty="0">
              <a:solidFill>
                <a:prstClr val="white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2546" name="Tekstboks 50"/>
          <p:cNvSpPr txBox="1">
            <a:spLocks noChangeArrowheads="1"/>
          </p:cNvSpPr>
          <p:nvPr/>
        </p:nvSpPr>
        <p:spPr bwMode="auto">
          <a:xfrm>
            <a:off x="2819400" y="4687889"/>
            <a:ext cx="40005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rgbClr val="171717"/>
                </a:solidFill>
                <a:latin typeface="Arial" charset="0"/>
                <a:ea typeface="ＭＳ Ｐゴシック" charset="-128"/>
              </a:rPr>
              <a:t>Substance Abuse / Drug Screening</a:t>
            </a:r>
            <a:endParaRPr lang="da-DK" sz="1100" dirty="0">
              <a:solidFill>
                <a:prstClr val="white"/>
              </a:solidFill>
              <a:latin typeface="Arial" charset="0"/>
              <a:ea typeface="ＭＳ Ｐゴシック" charset="-128"/>
            </a:endParaRPr>
          </a:p>
        </p:txBody>
      </p:sp>
      <p:grpSp>
        <p:nvGrpSpPr>
          <p:cNvPr id="22548" name="Gruppe 68"/>
          <p:cNvGrpSpPr>
            <a:grpSpLocks/>
          </p:cNvGrpSpPr>
          <p:nvPr/>
        </p:nvGrpSpPr>
        <p:grpSpPr bwMode="auto">
          <a:xfrm>
            <a:off x="2400300" y="2511426"/>
            <a:ext cx="344488" cy="2906713"/>
            <a:chOff x="876300" y="2511425"/>
            <a:chExt cx="344488" cy="2906713"/>
          </a:xfrm>
          <a:solidFill>
            <a:srgbClr val="00355F"/>
          </a:solidFill>
        </p:grpSpPr>
        <p:grpSp>
          <p:nvGrpSpPr>
            <p:cNvPr id="3" name="Gruppe 51"/>
            <p:cNvGrpSpPr/>
            <p:nvPr/>
          </p:nvGrpSpPr>
          <p:grpSpPr>
            <a:xfrm>
              <a:off x="876300" y="2511425"/>
              <a:ext cx="344488" cy="2906713"/>
              <a:chOff x="876300" y="2511425"/>
              <a:chExt cx="344488" cy="2906713"/>
            </a:xfrm>
            <a:grp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0" name="Rektangel 9"/>
              <p:cNvSpPr>
                <a:spLocks noChangeArrowheads="1"/>
              </p:cNvSpPr>
              <p:nvPr/>
            </p:nvSpPr>
            <p:spPr bwMode="auto">
              <a:xfrm>
                <a:off x="876300" y="2936875"/>
                <a:ext cx="344488" cy="344488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indent="-342900" algn="ctr" defTabSz="457200" fontAlgn="base">
                  <a:spcBef>
                    <a:spcPct val="0"/>
                  </a:spcBef>
                  <a:spcAft>
                    <a:spcPct val="0"/>
                  </a:spcAft>
                  <a:buFont typeface="+mj-lt"/>
                  <a:buAutoNum type="arabicPeriod"/>
                  <a:defRPr/>
                </a:pPr>
                <a:endParaRPr lang="da-DK" noProof="1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grpSp>
            <p:nvGrpSpPr>
              <p:cNvPr id="4" name="Gruppe 50"/>
              <p:cNvGrpSpPr/>
              <p:nvPr/>
            </p:nvGrpSpPr>
            <p:grpSpPr>
              <a:xfrm>
                <a:off x="876300" y="2511425"/>
                <a:ext cx="344488" cy="2906713"/>
                <a:chOff x="876300" y="2511425"/>
                <a:chExt cx="344488" cy="2906713"/>
              </a:xfrm>
              <a:grpFill/>
            </p:grpSpPr>
            <p:sp>
              <p:nvSpPr>
                <p:cNvPr id="21" name="Rektangel 20"/>
                <p:cNvSpPr>
                  <a:spLocks noChangeArrowheads="1"/>
                </p:cNvSpPr>
                <p:nvPr/>
              </p:nvSpPr>
              <p:spPr bwMode="auto">
                <a:xfrm>
                  <a:off x="876300" y="4221163"/>
                  <a:ext cx="344488" cy="342900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indent="-342900" algn="ctr" defTabSz="457200" fontAlgn="base">
                    <a:spcBef>
                      <a:spcPct val="0"/>
                    </a:spcBef>
                    <a:spcAft>
                      <a:spcPct val="0"/>
                    </a:spcAft>
                    <a:buFont typeface="+mj-lt"/>
                    <a:buAutoNum type="arabicPeriod"/>
                    <a:defRPr/>
                  </a:pPr>
                  <a:endParaRPr lang="da-DK" noProof="1">
                    <a:solidFill>
                      <a:srgbClr val="FFFFFF"/>
                    </a:solidFill>
                    <a:latin typeface="Arial" pitchFamily="34" charset="0"/>
                  </a:endParaRPr>
                </a:p>
              </p:txBody>
            </p:sp>
            <p:grpSp>
              <p:nvGrpSpPr>
                <p:cNvPr id="5" name="Gruppe 49"/>
                <p:cNvGrpSpPr/>
                <p:nvPr/>
              </p:nvGrpSpPr>
              <p:grpSpPr>
                <a:xfrm>
                  <a:off x="876300" y="2511425"/>
                  <a:ext cx="344488" cy="2906713"/>
                  <a:chOff x="876300" y="2511425"/>
                  <a:chExt cx="344488" cy="2906713"/>
                </a:xfrm>
                <a:grpFill/>
              </p:grpSpPr>
              <p:sp>
                <p:nvSpPr>
                  <p:cNvPr id="8" name="Rektangel 7"/>
                  <p:cNvSpPr>
                    <a:spLocks noChangeArrowheads="1"/>
                  </p:cNvSpPr>
                  <p:nvPr/>
                </p:nvSpPr>
                <p:spPr bwMode="auto">
                  <a:xfrm>
                    <a:off x="876300" y="2511425"/>
                    <a:ext cx="344488" cy="342900"/>
                  </a:xfrm>
                  <a:prstGeom prst="rect">
                    <a:avLst/>
                  </a:prstGeom>
                  <a:grpFill/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indent="-342900" algn="ctr" defTabSz="457200"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+mj-lt"/>
                      <a:buAutoNum type="arabicPeriod"/>
                      <a:defRPr/>
                    </a:pPr>
                    <a:endParaRPr lang="da-DK" noProof="1">
                      <a:solidFill>
                        <a:srgbClr val="FFFFFF"/>
                      </a:solidFill>
                      <a:latin typeface="Arial" pitchFamily="34" charset="0"/>
                    </a:endParaRPr>
                  </a:p>
                </p:txBody>
              </p:sp>
              <p:sp>
                <p:nvSpPr>
                  <p:cNvPr id="12" name="Rektangel 11"/>
                  <p:cNvSpPr>
                    <a:spLocks noChangeArrowheads="1"/>
                  </p:cNvSpPr>
                  <p:nvPr/>
                </p:nvSpPr>
                <p:spPr bwMode="auto">
                  <a:xfrm>
                    <a:off x="876300" y="3363913"/>
                    <a:ext cx="344488" cy="344487"/>
                  </a:xfrm>
                  <a:prstGeom prst="rect">
                    <a:avLst/>
                  </a:prstGeom>
                  <a:grpFill/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indent="-342900" algn="ctr" defTabSz="457200"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+mj-lt"/>
                      <a:buAutoNum type="arabicPeriod"/>
                      <a:defRPr/>
                    </a:pPr>
                    <a:endParaRPr lang="da-DK" noProof="1">
                      <a:solidFill>
                        <a:srgbClr val="FFFFFF"/>
                      </a:solidFill>
                      <a:latin typeface="Arial" pitchFamily="34" charset="0"/>
                    </a:endParaRPr>
                  </a:p>
                </p:txBody>
              </p:sp>
              <p:sp>
                <p:nvSpPr>
                  <p:cNvPr id="14" name="Rektangel 13"/>
                  <p:cNvSpPr>
                    <a:spLocks noChangeArrowheads="1"/>
                  </p:cNvSpPr>
                  <p:nvPr/>
                </p:nvSpPr>
                <p:spPr bwMode="auto">
                  <a:xfrm>
                    <a:off x="876300" y="3790950"/>
                    <a:ext cx="344488" cy="347663"/>
                  </a:xfrm>
                  <a:prstGeom prst="rect">
                    <a:avLst/>
                  </a:prstGeom>
                  <a:grpFill/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indent="-342900" algn="ctr" defTabSz="457200"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+mj-lt"/>
                      <a:buAutoNum type="arabicPeriod"/>
                      <a:defRPr/>
                    </a:pPr>
                    <a:endParaRPr lang="da-DK" noProof="1">
                      <a:solidFill>
                        <a:srgbClr val="FFFFFF"/>
                      </a:solidFill>
                      <a:latin typeface="Arial" pitchFamily="34" charset="0"/>
                    </a:endParaRPr>
                  </a:p>
                </p:txBody>
              </p:sp>
              <p:sp>
                <p:nvSpPr>
                  <p:cNvPr id="24" name="Rektangel 23"/>
                  <p:cNvSpPr>
                    <a:spLocks noChangeArrowheads="1"/>
                  </p:cNvSpPr>
                  <p:nvPr/>
                </p:nvSpPr>
                <p:spPr bwMode="auto">
                  <a:xfrm>
                    <a:off x="876300" y="4646613"/>
                    <a:ext cx="344488" cy="344487"/>
                  </a:xfrm>
                  <a:prstGeom prst="rect">
                    <a:avLst/>
                  </a:prstGeom>
                  <a:grpFill/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indent="-342900" algn="ctr" defTabSz="457200"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+mj-lt"/>
                      <a:buAutoNum type="arabicPeriod"/>
                      <a:defRPr/>
                    </a:pPr>
                    <a:endParaRPr lang="da-DK" noProof="1">
                      <a:solidFill>
                        <a:srgbClr val="FFFFFF"/>
                      </a:solidFill>
                      <a:latin typeface="Arial" pitchFamily="34" charset="0"/>
                    </a:endParaRPr>
                  </a:p>
                </p:txBody>
              </p:sp>
              <p:sp>
                <p:nvSpPr>
                  <p:cNvPr id="27" name="Rektangel 26"/>
                  <p:cNvSpPr>
                    <a:spLocks noChangeArrowheads="1"/>
                  </p:cNvSpPr>
                  <p:nvPr/>
                </p:nvSpPr>
                <p:spPr bwMode="auto">
                  <a:xfrm>
                    <a:off x="876300" y="5073650"/>
                    <a:ext cx="344488" cy="344488"/>
                  </a:xfrm>
                  <a:prstGeom prst="rect">
                    <a:avLst/>
                  </a:prstGeom>
                  <a:grpFill/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indent="-342900" algn="ctr" defTabSz="457200"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+mj-lt"/>
                      <a:buAutoNum type="arabicPeriod"/>
                      <a:defRPr/>
                    </a:pPr>
                    <a:endParaRPr lang="da-DK" noProof="1">
                      <a:solidFill>
                        <a:srgbClr val="FFFFFF"/>
                      </a:solidFill>
                      <a:latin typeface="Arial" pitchFamily="34" charset="0"/>
                    </a:endParaRPr>
                  </a:p>
                </p:txBody>
              </p:sp>
            </p:grpSp>
          </p:grpSp>
        </p:grpSp>
        <p:sp>
          <p:nvSpPr>
            <p:cNvPr id="55" name="Tekstboks 54"/>
            <p:cNvSpPr txBox="1">
              <a:spLocks noChangeArrowheads="1"/>
            </p:cNvSpPr>
            <p:nvPr/>
          </p:nvSpPr>
          <p:spPr bwMode="auto">
            <a:xfrm>
              <a:off x="890588" y="2547938"/>
              <a:ext cx="322262" cy="27463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da-DK" sz="1200" noProof="1">
                  <a:solidFill>
                    <a:srgbClr val="FFFFFF"/>
                  </a:solidFill>
                  <a:latin typeface="Arial" pitchFamily="34" charset="0"/>
                  <a:ea typeface="ＭＳ Ｐゴシック" pitchFamily="-97" charset="-128"/>
                </a:rPr>
                <a:t>1</a:t>
              </a:r>
            </a:p>
          </p:txBody>
        </p:sp>
        <p:sp>
          <p:nvSpPr>
            <p:cNvPr id="59" name="Tekstboks 58"/>
            <p:cNvSpPr txBox="1">
              <a:spLocks noChangeArrowheads="1"/>
            </p:cNvSpPr>
            <p:nvPr/>
          </p:nvSpPr>
          <p:spPr bwMode="auto">
            <a:xfrm>
              <a:off x="890588" y="2986088"/>
              <a:ext cx="322262" cy="2762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da-DK" sz="1200" noProof="1">
                  <a:solidFill>
                    <a:srgbClr val="FFFFFF"/>
                  </a:solidFill>
                  <a:latin typeface="Arial" pitchFamily="34" charset="0"/>
                  <a:ea typeface="ＭＳ Ｐゴシック" pitchFamily="-97" charset="-128"/>
                </a:rPr>
                <a:t>2</a:t>
              </a:r>
            </a:p>
          </p:txBody>
        </p:sp>
        <p:sp>
          <p:nvSpPr>
            <p:cNvPr id="60" name="Tekstboks 59"/>
            <p:cNvSpPr txBox="1">
              <a:spLocks noChangeArrowheads="1"/>
            </p:cNvSpPr>
            <p:nvPr/>
          </p:nvSpPr>
          <p:spPr bwMode="auto">
            <a:xfrm>
              <a:off x="890588" y="3400425"/>
              <a:ext cx="322262" cy="2762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da-DK" sz="1200" noProof="1">
                  <a:solidFill>
                    <a:srgbClr val="FFFFFF"/>
                  </a:solidFill>
                  <a:latin typeface="Arial" pitchFamily="34" charset="0"/>
                  <a:ea typeface="ＭＳ Ｐゴシック" pitchFamily="-97" charset="-128"/>
                </a:rPr>
                <a:t>3</a:t>
              </a:r>
            </a:p>
          </p:txBody>
        </p:sp>
        <p:sp>
          <p:nvSpPr>
            <p:cNvPr id="62" name="Tekstboks 61"/>
            <p:cNvSpPr txBox="1">
              <a:spLocks noChangeArrowheads="1"/>
            </p:cNvSpPr>
            <p:nvPr/>
          </p:nvSpPr>
          <p:spPr bwMode="auto">
            <a:xfrm>
              <a:off x="890588" y="3822700"/>
              <a:ext cx="322262" cy="2794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da-DK" sz="1200" noProof="1">
                  <a:solidFill>
                    <a:srgbClr val="FFFFFF"/>
                  </a:solidFill>
                  <a:latin typeface="Arial" pitchFamily="34" charset="0"/>
                  <a:ea typeface="ＭＳ Ｐゴシック" pitchFamily="-97" charset="-128"/>
                </a:rPr>
                <a:t>4</a:t>
              </a:r>
            </a:p>
          </p:txBody>
        </p:sp>
        <p:sp>
          <p:nvSpPr>
            <p:cNvPr id="64" name="Tekstboks 63"/>
            <p:cNvSpPr txBox="1">
              <a:spLocks noChangeArrowheads="1"/>
            </p:cNvSpPr>
            <p:nvPr/>
          </p:nvSpPr>
          <p:spPr bwMode="auto">
            <a:xfrm>
              <a:off x="890588" y="4238625"/>
              <a:ext cx="322262" cy="2746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>
              <a:outerShdw blurRad="63500" algn="tl" rotWithShape="0">
                <a:srgbClr val="000000">
                  <a:alpha val="74998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da-DK" sz="1200" dirty="0">
                  <a:solidFill>
                    <a:prstClr val="white"/>
                  </a:solidFill>
                  <a:latin typeface="Arial" pitchFamily="34" charset="0"/>
                  <a:ea typeface="ＭＳ Ｐゴシック" pitchFamily="-97" charset="-128"/>
                </a:rPr>
                <a:t>5</a:t>
              </a:r>
            </a:p>
          </p:txBody>
        </p:sp>
        <p:sp>
          <p:nvSpPr>
            <p:cNvPr id="66" name="Tekstboks 65"/>
            <p:cNvSpPr txBox="1">
              <a:spLocks noChangeArrowheads="1"/>
            </p:cNvSpPr>
            <p:nvPr/>
          </p:nvSpPr>
          <p:spPr bwMode="auto">
            <a:xfrm>
              <a:off x="890588" y="4683125"/>
              <a:ext cx="322262" cy="2762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>
              <a:outerShdw blurRad="63500" algn="tl" rotWithShape="0">
                <a:srgbClr val="000000">
                  <a:alpha val="74998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da-DK" sz="1200" dirty="0">
                  <a:solidFill>
                    <a:prstClr val="white"/>
                  </a:solidFill>
                  <a:latin typeface="Arial" pitchFamily="34" charset="0"/>
                  <a:ea typeface="ＭＳ Ｐゴシック" pitchFamily="-97" charset="-128"/>
                </a:rPr>
                <a:t>6</a:t>
              </a:r>
            </a:p>
          </p:txBody>
        </p:sp>
        <p:sp>
          <p:nvSpPr>
            <p:cNvPr id="68" name="Tekstboks 67"/>
            <p:cNvSpPr txBox="1">
              <a:spLocks noChangeArrowheads="1"/>
            </p:cNvSpPr>
            <p:nvPr/>
          </p:nvSpPr>
          <p:spPr bwMode="auto">
            <a:xfrm>
              <a:off x="890588" y="5103813"/>
              <a:ext cx="322262" cy="2778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>
              <a:outerShdw blurRad="63500" algn="tl" rotWithShape="0">
                <a:srgbClr val="000000">
                  <a:alpha val="74998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da-DK" sz="1200" dirty="0">
                  <a:solidFill>
                    <a:prstClr val="white"/>
                  </a:solidFill>
                  <a:latin typeface="Arial" pitchFamily="34" charset="0"/>
                  <a:ea typeface="ＭＳ Ｐゴシック" pitchFamily="-97" charset="-128"/>
                </a:rPr>
                <a:t>7</a:t>
              </a: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26035" y="2433670"/>
            <a:ext cx="518205" cy="49991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32882" y="2852887"/>
            <a:ext cx="518205" cy="4999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24944" y="3280448"/>
            <a:ext cx="518205" cy="4999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24943" y="3714746"/>
            <a:ext cx="518205" cy="49991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96"/>
          <a:stretch/>
        </p:blipFill>
        <p:spPr>
          <a:xfrm>
            <a:off x="7136539" y="2703435"/>
            <a:ext cx="3392917" cy="251316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359" y="401805"/>
            <a:ext cx="2421331" cy="99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72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0"/>
            <a:ext cx="12192000" cy="6858000"/>
          </a:xfrm>
          <a:prstGeom prst="rect">
            <a:avLst/>
          </a:prstGeom>
        </p:spPr>
      </p:pic>
      <p:sp>
        <p:nvSpPr>
          <p:cNvPr id="10" name="Rektangel 9"/>
          <p:cNvSpPr/>
          <p:nvPr/>
        </p:nvSpPr>
        <p:spPr>
          <a:xfrm>
            <a:off x="1076325" y="884238"/>
            <a:ext cx="10058400" cy="735012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8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71000"/>
                </a:schemeClr>
              </a:gs>
            </a:gsLst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da-DK" dirty="0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1076325" y="1722438"/>
            <a:ext cx="10058400" cy="3732212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8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71000"/>
                </a:schemeClr>
              </a:gs>
            </a:gsLst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da-DK" dirty="0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gray">
          <a:xfrm>
            <a:off x="195156" y="6177290"/>
            <a:ext cx="2048086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defTabSz="801688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Helping Students Achieve Success</a:t>
            </a:r>
            <a:endParaRPr lang="en-US" sz="1200" dirty="0">
              <a:solidFill>
                <a:schemeClr val="bg1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3559" name="Tekstboks 9"/>
          <p:cNvSpPr txBox="1">
            <a:spLocks noChangeArrowheads="1"/>
          </p:cNvSpPr>
          <p:nvPr/>
        </p:nvSpPr>
        <p:spPr bwMode="auto">
          <a:xfrm>
            <a:off x="1219199" y="1874839"/>
            <a:ext cx="9134475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00100" lvl="1" indent="-3429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355F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Externship Policy (School Catalog)</a:t>
            </a:r>
          </a:p>
          <a:p>
            <a:pPr marL="800100" lvl="1" indent="-3429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355F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PCT- 60 hours (3 weeks)</a:t>
            </a:r>
          </a:p>
          <a:p>
            <a:pPr marL="800100" lvl="1" indent="-3429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355F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MA- 120 hours (6 weeks)</a:t>
            </a:r>
          </a:p>
          <a:p>
            <a:pPr marL="800100" lvl="1" indent="-3429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355F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PHT-200 Hours (10 weeks)</a:t>
            </a:r>
          </a:p>
          <a:p>
            <a:pPr marL="800100" lvl="1" indent="-3429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355F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Dress Code </a:t>
            </a:r>
          </a:p>
          <a:p>
            <a:pPr marL="800100" lvl="1" indent="-3429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355F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Expected Behavior: </a:t>
            </a:r>
            <a:r>
              <a:rPr lang="en-US" sz="2000" dirty="0">
                <a:solidFill>
                  <a:srgbClr val="00355F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355F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Respect</a:t>
            </a:r>
            <a:r>
              <a:rPr lang="en-US" sz="2000" dirty="0">
                <a:solidFill>
                  <a:srgbClr val="00355F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355F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----Professionalism-- Cooperation</a:t>
            </a:r>
            <a:endParaRPr lang="en-US" sz="2000" dirty="0">
              <a:solidFill>
                <a:srgbClr val="00355F"/>
              </a:solidFill>
              <a:latin typeface="Times New Roman" panose="02020603050405020304" pitchFamily="18" charset="0"/>
              <a:ea typeface="ＭＳ Ｐゴシック" charset="-128"/>
              <a:cs typeface="Times New Roman" panose="02020603050405020304" pitchFamily="18" charset="0"/>
            </a:endParaRPr>
          </a:p>
          <a:p>
            <a:pPr marL="1257300" lvl="2" indent="-3429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00355F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Most </a:t>
            </a:r>
            <a:r>
              <a:rPr lang="en-US" sz="1600" b="1" dirty="0">
                <a:solidFill>
                  <a:srgbClr val="00355F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externship assignments are Monday through Friday from 8a-6pm with limited externships offered in the evening or weekends. </a:t>
            </a:r>
            <a:r>
              <a:rPr lang="en-US" sz="1600" b="1" dirty="0" smtClean="0">
                <a:solidFill>
                  <a:srgbClr val="00355F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Please plan in advance.</a:t>
            </a:r>
            <a:endParaRPr lang="en-US" sz="1600" b="1" dirty="0">
              <a:solidFill>
                <a:srgbClr val="00355F"/>
              </a:solidFill>
              <a:latin typeface="Times New Roman" panose="02020603050405020304" pitchFamily="18" charset="0"/>
              <a:ea typeface="ＭＳ Ｐゴシック" charset="-128"/>
              <a:cs typeface="Times New Roman" panose="02020603050405020304" pitchFamily="18" charset="0"/>
            </a:endParaRPr>
          </a:p>
          <a:p>
            <a:pPr marL="1257300" lvl="2" indent="-3429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rgbClr val="00355F"/>
              </a:solidFill>
              <a:latin typeface="Times New Roman" panose="02020603050405020304" pitchFamily="18" charset="0"/>
              <a:ea typeface="ＭＳ Ｐゴシック" charset="-128"/>
              <a:cs typeface="Times New Roman" panose="02020603050405020304" pitchFamily="18" charset="0"/>
            </a:endParaRPr>
          </a:p>
        </p:txBody>
      </p:sp>
      <p:sp>
        <p:nvSpPr>
          <p:cNvPr id="14343" name="Rectangle 4"/>
          <p:cNvSpPr>
            <a:spLocks noChangeArrowheads="1"/>
          </p:cNvSpPr>
          <p:nvPr/>
        </p:nvSpPr>
        <p:spPr bwMode="gray">
          <a:xfrm>
            <a:off x="1533524" y="1412876"/>
            <a:ext cx="9134475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 i="1" dirty="0">
              <a:solidFill>
                <a:srgbClr val="E6E6E6">
                  <a:lumMod val="25000"/>
                </a:srgbClr>
              </a:solidFill>
              <a:latin typeface="Arial" pitchFamily="34" charset="0"/>
              <a:ea typeface="ＭＳ Ｐゴシック" pitchFamily="-97" charset="-128"/>
            </a:endParaRPr>
          </a:p>
          <a:p>
            <a:pPr defTabSz="801688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 dirty="0">
              <a:solidFill>
                <a:srgbClr val="E6E6E6">
                  <a:lumMod val="25000"/>
                </a:srgbClr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23561" name="Rectangle 5"/>
          <p:cNvSpPr txBox="1">
            <a:spLocks noChangeArrowheads="1"/>
          </p:cNvSpPr>
          <p:nvPr/>
        </p:nvSpPr>
        <p:spPr bwMode="gray">
          <a:xfrm>
            <a:off x="1528762" y="779478"/>
            <a:ext cx="91344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rgbClr val="00355F"/>
                </a:solidFill>
                <a:latin typeface="Georgia" panose="02040502050405020303" pitchFamily="18" charset="0"/>
                <a:ea typeface="ＭＳ Ｐゴシック" charset="-128"/>
              </a:rPr>
              <a:t>Externship Expectations</a:t>
            </a:r>
          </a:p>
        </p:txBody>
      </p:sp>
    </p:spTree>
    <p:extLst>
      <p:ext uri="{BB962C8B-B14F-4D97-AF65-F5344CB8AC3E}">
        <p14:creationId xmlns:p14="http://schemas.microsoft.com/office/powerpoint/2010/main" val="247863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5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5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5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5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5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/>
            </a:gs>
            <a:gs pos="100000">
              <a:schemeClr val="tx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ktangel 40"/>
          <p:cNvSpPr>
            <a:spLocks noChangeArrowheads="1"/>
          </p:cNvSpPr>
          <p:nvPr/>
        </p:nvSpPr>
        <p:spPr bwMode="auto">
          <a:xfrm>
            <a:off x="6872307" y="2511426"/>
            <a:ext cx="3921383" cy="2906713"/>
          </a:xfrm>
          <a:prstGeom prst="rect">
            <a:avLst/>
          </a:prstGeom>
          <a:solidFill>
            <a:srgbClr val="00355F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indent="-342900" algn="ctr">
              <a:buFont typeface="+mj-lt"/>
              <a:buAutoNum type="arabicPeriod"/>
              <a:defRPr/>
            </a:pPr>
            <a:endParaRPr lang="da-DK" kern="0" noProof="1">
              <a:solidFill>
                <a:sysClr val="window" lastClr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22530" name="Rectangle 4"/>
          <p:cNvSpPr>
            <a:spLocks noChangeArrowheads="1"/>
          </p:cNvSpPr>
          <p:nvPr/>
        </p:nvSpPr>
        <p:spPr bwMode="gray">
          <a:xfrm>
            <a:off x="2398714" y="1400330"/>
            <a:ext cx="4852987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171717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New Student Orientation</a:t>
            </a:r>
            <a:endParaRPr lang="en-US" sz="2000" dirty="0">
              <a:solidFill>
                <a:srgbClr val="171717"/>
              </a:solidFill>
              <a:latin typeface="Times New Roman" panose="02020603050405020304" pitchFamily="18" charset="0"/>
              <a:ea typeface="ＭＳ Ｐゴシック" charset="-128"/>
              <a:cs typeface="Times New Roman" panose="02020603050405020304" pitchFamily="18" charset="0"/>
            </a:endParaRPr>
          </a:p>
          <a:p>
            <a:pPr defTabSz="801688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171717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2531" name="Rectangle 5"/>
          <p:cNvSpPr txBox="1">
            <a:spLocks noChangeArrowheads="1"/>
          </p:cNvSpPr>
          <p:nvPr/>
        </p:nvSpPr>
        <p:spPr bwMode="gray">
          <a:xfrm>
            <a:off x="2398713" y="779464"/>
            <a:ext cx="26733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000" b="1" dirty="0">
                <a:solidFill>
                  <a:srgbClr val="171717"/>
                </a:solidFill>
                <a:latin typeface="Georgia" panose="02040502050405020303" pitchFamily="18" charset="0"/>
                <a:ea typeface="ＭＳ Ｐゴシック" charset="-128"/>
              </a:rPr>
              <a:t>Agenda</a:t>
            </a:r>
          </a:p>
        </p:txBody>
      </p:sp>
      <p:sp>
        <p:nvSpPr>
          <p:cNvPr id="31" name="Rektangel 30"/>
          <p:cNvSpPr>
            <a:spLocks noChangeArrowheads="1"/>
          </p:cNvSpPr>
          <p:nvPr/>
        </p:nvSpPr>
        <p:spPr bwMode="auto">
          <a:xfrm>
            <a:off x="2812553" y="2511426"/>
            <a:ext cx="4000500" cy="354012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tx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blurRad="63500" dist="22860" dir="5400000" algn="tl" rotWithShape="0">
              <a:prstClr val="black">
                <a:alpha val="35000"/>
              </a:prstClr>
            </a:outerShdw>
          </a:effectLst>
        </p:spPr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32" name="Rektangel 31"/>
          <p:cNvSpPr>
            <a:spLocks noChangeArrowheads="1"/>
          </p:cNvSpPr>
          <p:nvPr/>
        </p:nvSpPr>
        <p:spPr bwMode="auto">
          <a:xfrm>
            <a:off x="2819400" y="5069960"/>
            <a:ext cx="4000500" cy="354013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162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33" name="Rektangel 32"/>
          <p:cNvSpPr>
            <a:spLocks noChangeArrowheads="1"/>
          </p:cNvSpPr>
          <p:nvPr/>
        </p:nvSpPr>
        <p:spPr bwMode="auto">
          <a:xfrm>
            <a:off x="2819400" y="3357856"/>
            <a:ext cx="4000500" cy="352425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>
            <a:outerShdw blurRad="63500" dist="22860" dir="5400000" algn="tl" rotWithShape="0">
              <a:prstClr val="black">
                <a:alpha val="3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 defTabSz="4572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endParaRPr lang="da-DK" noProof="1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34" name="Rektangel 33"/>
          <p:cNvSpPr>
            <a:spLocks noChangeArrowheads="1"/>
          </p:cNvSpPr>
          <p:nvPr/>
        </p:nvSpPr>
        <p:spPr bwMode="auto">
          <a:xfrm>
            <a:off x="2832120" y="3786835"/>
            <a:ext cx="4000500" cy="352425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tx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35" name="Rektangel 34"/>
          <p:cNvSpPr>
            <a:spLocks noChangeArrowheads="1"/>
          </p:cNvSpPr>
          <p:nvPr/>
        </p:nvSpPr>
        <p:spPr bwMode="auto">
          <a:xfrm>
            <a:off x="2812553" y="2920838"/>
            <a:ext cx="4000500" cy="352425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tx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blurRad="63500" dist="381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36" name="Rektangel 35"/>
          <p:cNvSpPr>
            <a:spLocks noChangeArrowheads="1"/>
          </p:cNvSpPr>
          <p:nvPr/>
        </p:nvSpPr>
        <p:spPr bwMode="auto">
          <a:xfrm>
            <a:off x="2829968" y="4215002"/>
            <a:ext cx="4000500" cy="352425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tx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37" name="Rektangel 36"/>
          <p:cNvSpPr>
            <a:spLocks noChangeArrowheads="1"/>
          </p:cNvSpPr>
          <p:nvPr/>
        </p:nvSpPr>
        <p:spPr bwMode="auto">
          <a:xfrm>
            <a:off x="2819400" y="4642481"/>
            <a:ext cx="4000500" cy="352425"/>
          </a:xfrm>
          <a:prstGeom prst="rect">
            <a:avLst/>
          </a:prstGeom>
          <a:solidFill>
            <a:srgbClr val="FDB813"/>
          </a:soli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22540" name="Tekstboks 44"/>
          <p:cNvSpPr txBox="1">
            <a:spLocks noChangeArrowheads="1"/>
          </p:cNvSpPr>
          <p:nvPr/>
        </p:nvSpPr>
        <p:spPr bwMode="auto">
          <a:xfrm>
            <a:off x="2819400" y="2540000"/>
            <a:ext cx="40005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171717"/>
                </a:solidFill>
                <a:latin typeface="Arial" charset="0"/>
                <a:ea typeface="ＭＳ Ｐゴシック" charset="-128"/>
              </a:rPr>
              <a:t>Meet </a:t>
            </a:r>
            <a:r>
              <a:rPr lang="en-US" sz="1100" dirty="0" smtClean="0">
                <a:solidFill>
                  <a:srgbClr val="171717"/>
                </a:solidFill>
                <a:latin typeface="Arial" charset="0"/>
                <a:ea typeface="ＭＳ Ｐゴシック" charset="-128"/>
              </a:rPr>
              <a:t>the FVI </a:t>
            </a:r>
            <a:r>
              <a:rPr lang="en-US" sz="1100" dirty="0">
                <a:solidFill>
                  <a:srgbClr val="171717"/>
                </a:solidFill>
                <a:latin typeface="Arial" charset="0"/>
                <a:ea typeface="ＭＳ Ｐゴシック" charset="-128"/>
              </a:rPr>
              <a:t>Team</a:t>
            </a:r>
            <a:endParaRPr lang="da-DK" sz="1100" dirty="0">
              <a:solidFill>
                <a:prstClr val="white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2541" name="Tekstboks 45"/>
          <p:cNvSpPr txBox="1">
            <a:spLocks noChangeArrowheads="1"/>
          </p:cNvSpPr>
          <p:nvPr/>
        </p:nvSpPr>
        <p:spPr bwMode="auto">
          <a:xfrm>
            <a:off x="2819400" y="5118100"/>
            <a:ext cx="40005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rgbClr val="171717"/>
                </a:solidFill>
                <a:latin typeface="Arial" charset="0"/>
                <a:ea typeface="ＭＳ Ｐゴシック" charset="-128"/>
              </a:rPr>
              <a:t>Applying for NHAP or PTCB Certification Examination</a:t>
            </a:r>
            <a:endParaRPr lang="da-DK" sz="1100" dirty="0">
              <a:solidFill>
                <a:prstClr val="white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2542" name="Tekstboks 46"/>
          <p:cNvSpPr txBox="1">
            <a:spLocks noChangeArrowheads="1"/>
          </p:cNvSpPr>
          <p:nvPr/>
        </p:nvSpPr>
        <p:spPr bwMode="auto">
          <a:xfrm>
            <a:off x="2847478" y="3422951"/>
            <a:ext cx="3965575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chemeClr val="bg2">
                    <a:lumMod val="10000"/>
                  </a:schemeClr>
                </a:solidFill>
                <a:latin typeface="Arial" charset="0"/>
                <a:ea typeface="ＭＳ Ｐゴシック" charset="-128"/>
              </a:rPr>
              <a:t> Program Overview</a:t>
            </a:r>
            <a:endParaRPr lang="da-DK" sz="1100" dirty="0">
              <a:solidFill>
                <a:schemeClr val="bg2">
                  <a:lumMod val="10000"/>
                </a:schemeClr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2543" name="Tekstboks 47"/>
          <p:cNvSpPr txBox="1">
            <a:spLocks noChangeArrowheads="1"/>
          </p:cNvSpPr>
          <p:nvPr/>
        </p:nvSpPr>
        <p:spPr bwMode="auto">
          <a:xfrm>
            <a:off x="2819400" y="4259264"/>
            <a:ext cx="40005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rgbClr val="171717"/>
                </a:solidFill>
                <a:latin typeface="Arial" charset="0"/>
                <a:ea typeface="ＭＳ Ｐゴシック" charset="-128"/>
              </a:rPr>
              <a:t>Externship Expectations</a:t>
            </a:r>
            <a:endParaRPr lang="da-DK" sz="1100" dirty="0">
              <a:solidFill>
                <a:prstClr val="white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2544" name="Tekstboks 48"/>
          <p:cNvSpPr txBox="1">
            <a:spLocks noChangeArrowheads="1"/>
          </p:cNvSpPr>
          <p:nvPr/>
        </p:nvSpPr>
        <p:spPr bwMode="auto">
          <a:xfrm>
            <a:off x="2819400" y="2970214"/>
            <a:ext cx="40005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chemeClr val="bg2">
                    <a:lumMod val="10000"/>
                  </a:schemeClr>
                </a:solidFill>
                <a:latin typeface="Arial" charset="0"/>
                <a:ea typeface="ＭＳ Ｐゴシック" charset="-128"/>
              </a:rPr>
              <a:t>What Are Your Goals</a:t>
            </a:r>
            <a:endParaRPr lang="da-DK" sz="1100" dirty="0">
              <a:solidFill>
                <a:schemeClr val="bg2">
                  <a:lumMod val="10000"/>
                </a:schemeClr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2545" name="Tekstboks 49"/>
          <p:cNvSpPr txBox="1">
            <a:spLocks noChangeArrowheads="1"/>
          </p:cNvSpPr>
          <p:nvPr/>
        </p:nvSpPr>
        <p:spPr bwMode="auto">
          <a:xfrm>
            <a:off x="2819400" y="3829050"/>
            <a:ext cx="40005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rgbClr val="171717"/>
                </a:solidFill>
                <a:latin typeface="Arial" charset="0"/>
                <a:ea typeface="ＭＳ Ｐゴシック" charset="-128"/>
              </a:rPr>
              <a:t>Classroom Expectations / Standards of Conduct </a:t>
            </a:r>
            <a:endParaRPr lang="da-DK" sz="1100" dirty="0">
              <a:solidFill>
                <a:prstClr val="white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2546" name="Tekstboks 50"/>
          <p:cNvSpPr txBox="1">
            <a:spLocks noChangeArrowheads="1"/>
          </p:cNvSpPr>
          <p:nvPr/>
        </p:nvSpPr>
        <p:spPr bwMode="auto">
          <a:xfrm>
            <a:off x="2819400" y="4687889"/>
            <a:ext cx="40005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rgbClr val="171717"/>
                </a:solidFill>
                <a:latin typeface="Arial" charset="0"/>
                <a:ea typeface="ＭＳ Ｐゴシック" charset="-128"/>
              </a:rPr>
              <a:t>Substance Abuse / Drug Screening</a:t>
            </a:r>
            <a:endParaRPr lang="da-DK" sz="1100" dirty="0">
              <a:solidFill>
                <a:prstClr val="white"/>
              </a:solidFill>
              <a:latin typeface="Arial" charset="0"/>
              <a:ea typeface="ＭＳ Ｐゴシック" charset="-128"/>
            </a:endParaRPr>
          </a:p>
        </p:txBody>
      </p:sp>
      <p:grpSp>
        <p:nvGrpSpPr>
          <p:cNvPr id="22548" name="Gruppe 68"/>
          <p:cNvGrpSpPr>
            <a:grpSpLocks/>
          </p:cNvGrpSpPr>
          <p:nvPr/>
        </p:nvGrpSpPr>
        <p:grpSpPr bwMode="auto">
          <a:xfrm>
            <a:off x="2400300" y="2511426"/>
            <a:ext cx="344488" cy="2906713"/>
            <a:chOff x="876300" y="2511425"/>
            <a:chExt cx="344488" cy="2906713"/>
          </a:xfrm>
          <a:solidFill>
            <a:srgbClr val="00355F"/>
          </a:solidFill>
        </p:grpSpPr>
        <p:grpSp>
          <p:nvGrpSpPr>
            <p:cNvPr id="3" name="Gruppe 51"/>
            <p:cNvGrpSpPr/>
            <p:nvPr/>
          </p:nvGrpSpPr>
          <p:grpSpPr>
            <a:xfrm>
              <a:off x="876300" y="2511425"/>
              <a:ext cx="344488" cy="2906713"/>
              <a:chOff x="876300" y="2511425"/>
              <a:chExt cx="344488" cy="2906713"/>
            </a:xfrm>
            <a:grp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0" name="Rektangel 9"/>
              <p:cNvSpPr>
                <a:spLocks noChangeArrowheads="1"/>
              </p:cNvSpPr>
              <p:nvPr/>
            </p:nvSpPr>
            <p:spPr bwMode="auto">
              <a:xfrm>
                <a:off x="876300" y="2936875"/>
                <a:ext cx="344488" cy="344488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indent="-342900" algn="ctr" defTabSz="457200" fontAlgn="base">
                  <a:spcBef>
                    <a:spcPct val="0"/>
                  </a:spcBef>
                  <a:spcAft>
                    <a:spcPct val="0"/>
                  </a:spcAft>
                  <a:buFont typeface="+mj-lt"/>
                  <a:buAutoNum type="arabicPeriod"/>
                  <a:defRPr/>
                </a:pPr>
                <a:endParaRPr lang="da-DK" noProof="1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grpSp>
            <p:nvGrpSpPr>
              <p:cNvPr id="4" name="Gruppe 50"/>
              <p:cNvGrpSpPr/>
              <p:nvPr/>
            </p:nvGrpSpPr>
            <p:grpSpPr>
              <a:xfrm>
                <a:off x="876300" y="2511425"/>
                <a:ext cx="344488" cy="2906713"/>
                <a:chOff x="876300" y="2511425"/>
                <a:chExt cx="344488" cy="2906713"/>
              </a:xfrm>
              <a:grpFill/>
            </p:grpSpPr>
            <p:sp>
              <p:nvSpPr>
                <p:cNvPr id="21" name="Rektangel 20"/>
                <p:cNvSpPr>
                  <a:spLocks noChangeArrowheads="1"/>
                </p:cNvSpPr>
                <p:nvPr/>
              </p:nvSpPr>
              <p:spPr bwMode="auto">
                <a:xfrm>
                  <a:off x="876300" y="4221163"/>
                  <a:ext cx="344488" cy="342900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indent="-342900" algn="ctr" defTabSz="457200" fontAlgn="base">
                    <a:spcBef>
                      <a:spcPct val="0"/>
                    </a:spcBef>
                    <a:spcAft>
                      <a:spcPct val="0"/>
                    </a:spcAft>
                    <a:buFont typeface="+mj-lt"/>
                    <a:buAutoNum type="arabicPeriod"/>
                    <a:defRPr/>
                  </a:pPr>
                  <a:endParaRPr lang="da-DK" noProof="1">
                    <a:solidFill>
                      <a:srgbClr val="FFFFFF"/>
                    </a:solidFill>
                    <a:latin typeface="Arial" pitchFamily="34" charset="0"/>
                  </a:endParaRPr>
                </a:p>
              </p:txBody>
            </p:sp>
            <p:grpSp>
              <p:nvGrpSpPr>
                <p:cNvPr id="5" name="Gruppe 49"/>
                <p:cNvGrpSpPr/>
                <p:nvPr/>
              </p:nvGrpSpPr>
              <p:grpSpPr>
                <a:xfrm>
                  <a:off x="876300" y="2511425"/>
                  <a:ext cx="344488" cy="2906713"/>
                  <a:chOff x="876300" y="2511425"/>
                  <a:chExt cx="344488" cy="2906713"/>
                </a:xfrm>
                <a:grpFill/>
              </p:grpSpPr>
              <p:sp>
                <p:nvSpPr>
                  <p:cNvPr id="8" name="Rektangel 7"/>
                  <p:cNvSpPr>
                    <a:spLocks noChangeArrowheads="1"/>
                  </p:cNvSpPr>
                  <p:nvPr/>
                </p:nvSpPr>
                <p:spPr bwMode="auto">
                  <a:xfrm>
                    <a:off x="876300" y="2511425"/>
                    <a:ext cx="344488" cy="342900"/>
                  </a:xfrm>
                  <a:prstGeom prst="rect">
                    <a:avLst/>
                  </a:prstGeom>
                  <a:grpFill/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indent="-342900" algn="ctr" defTabSz="457200"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+mj-lt"/>
                      <a:buAutoNum type="arabicPeriod"/>
                      <a:defRPr/>
                    </a:pPr>
                    <a:endParaRPr lang="da-DK" noProof="1">
                      <a:solidFill>
                        <a:srgbClr val="FFFFFF"/>
                      </a:solidFill>
                      <a:latin typeface="Arial" pitchFamily="34" charset="0"/>
                    </a:endParaRPr>
                  </a:p>
                </p:txBody>
              </p:sp>
              <p:sp>
                <p:nvSpPr>
                  <p:cNvPr id="12" name="Rektangel 11"/>
                  <p:cNvSpPr>
                    <a:spLocks noChangeArrowheads="1"/>
                  </p:cNvSpPr>
                  <p:nvPr/>
                </p:nvSpPr>
                <p:spPr bwMode="auto">
                  <a:xfrm>
                    <a:off x="876300" y="3363913"/>
                    <a:ext cx="344488" cy="344487"/>
                  </a:xfrm>
                  <a:prstGeom prst="rect">
                    <a:avLst/>
                  </a:prstGeom>
                  <a:grpFill/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indent="-342900" algn="ctr" defTabSz="457200"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+mj-lt"/>
                      <a:buAutoNum type="arabicPeriod"/>
                      <a:defRPr/>
                    </a:pPr>
                    <a:endParaRPr lang="da-DK" noProof="1">
                      <a:solidFill>
                        <a:srgbClr val="FFFFFF"/>
                      </a:solidFill>
                      <a:latin typeface="Arial" pitchFamily="34" charset="0"/>
                    </a:endParaRPr>
                  </a:p>
                </p:txBody>
              </p:sp>
              <p:sp>
                <p:nvSpPr>
                  <p:cNvPr id="14" name="Rektangel 13"/>
                  <p:cNvSpPr>
                    <a:spLocks noChangeArrowheads="1"/>
                  </p:cNvSpPr>
                  <p:nvPr/>
                </p:nvSpPr>
                <p:spPr bwMode="auto">
                  <a:xfrm>
                    <a:off x="876300" y="3790950"/>
                    <a:ext cx="344488" cy="347663"/>
                  </a:xfrm>
                  <a:prstGeom prst="rect">
                    <a:avLst/>
                  </a:prstGeom>
                  <a:grpFill/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indent="-342900" algn="ctr" defTabSz="457200"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+mj-lt"/>
                      <a:buAutoNum type="arabicPeriod"/>
                      <a:defRPr/>
                    </a:pPr>
                    <a:endParaRPr lang="da-DK" noProof="1">
                      <a:solidFill>
                        <a:srgbClr val="FFFFFF"/>
                      </a:solidFill>
                      <a:latin typeface="Arial" pitchFamily="34" charset="0"/>
                    </a:endParaRPr>
                  </a:p>
                </p:txBody>
              </p:sp>
              <p:sp>
                <p:nvSpPr>
                  <p:cNvPr id="24" name="Rektangel 23"/>
                  <p:cNvSpPr>
                    <a:spLocks noChangeArrowheads="1"/>
                  </p:cNvSpPr>
                  <p:nvPr/>
                </p:nvSpPr>
                <p:spPr bwMode="auto">
                  <a:xfrm>
                    <a:off x="876300" y="4646613"/>
                    <a:ext cx="344488" cy="344487"/>
                  </a:xfrm>
                  <a:prstGeom prst="rect">
                    <a:avLst/>
                  </a:prstGeom>
                  <a:grpFill/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indent="-342900" algn="ctr" defTabSz="457200"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+mj-lt"/>
                      <a:buAutoNum type="arabicPeriod"/>
                      <a:defRPr/>
                    </a:pPr>
                    <a:endParaRPr lang="da-DK" noProof="1">
                      <a:solidFill>
                        <a:srgbClr val="FFFFFF"/>
                      </a:solidFill>
                      <a:latin typeface="Arial" pitchFamily="34" charset="0"/>
                    </a:endParaRPr>
                  </a:p>
                </p:txBody>
              </p:sp>
              <p:sp>
                <p:nvSpPr>
                  <p:cNvPr id="27" name="Rektangel 26"/>
                  <p:cNvSpPr>
                    <a:spLocks noChangeArrowheads="1"/>
                  </p:cNvSpPr>
                  <p:nvPr/>
                </p:nvSpPr>
                <p:spPr bwMode="auto">
                  <a:xfrm>
                    <a:off x="876300" y="5073650"/>
                    <a:ext cx="344488" cy="344488"/>
                  </a:xfrm>
                  <a:prstGeom prst="rect">
                    <a:avLst/>
                  </a:prstGeom>
                  <a:grpFill/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indent="-342900" algn="ctr" defTabSz="457200"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+mj-lt"/>
                      <a:buAutoNum type="arabicPeriod"/>
                      <a:defRPr/>
                    </a:pPr>
                    <a:endParaRPr lang="da-DK" noProof="1">
                      <a:solidFill>
                        <a:srgbClr val="FFFFFF"/>
                      </a:solidFill>
                      <a:latin typeface="Arial" pitchFamily="34" charset="0"/>
                    </a:endParaRPr>
                  </a:p>
                </p:txBody>
              </p:sp>
            </p:grpSp>
          </p:grpSp>
        </p:grpSp>
        <p:sp>
          <p:nvSpPr>
            <p:cNvPr id="55" name="Tekstboks 54"/>
            <p:cNvSpPr txBox="1">
              <a:spLocks noChangeArrowheads="1"/>
            </p:cNvSpPr>
            <p:nvPr/>
          </p:nvSpPr>
          <p:spPr bwMode="auto">
            <a:xfrm>
              <a:off x="890588" y="2547938"/>
              <a:ext cx="322262" cy="27463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da-DK" sz="1200" noProof="1">
                  <a:solidFill>
                    <a:srgbClr val="FFFFFF"/>
                  </a:solidFill>
                  <a:latin typeface="Arial" pitchFamily="34" charset="0"/>
                  <a:ea typeface="ＭＳ Ｐゴシック" pitchFamily="-97" charset="-128"/>
                </a:rPr>
                <a:t>1</a:t>
              </a:r>
            </a:p>
          </p:txBody>
        </p:sp>
        <p:sp>
          <p:nvSpPr>
            <p:cNvPr id="59" name="Tekstboks 58"/>
            <p:cNvSpPr txBox="1">
              <a:spLocks noChangeArrowheads="1"/>
            </p:cNvSpPr>
            <p:nvPr/>
          </p:nvSpPr>
          <p:spPr bwMode="auto">
            <a:xfrm>
              <a:off x="890588" y="2986088"/>
              <a:ext cx="322262" cy="2762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da-DK" sz="1200" noProof="1">
                  <a:solidFill>
                    <a:srgbClr val="FFFFFF"/>
                  </a:solidFill>
                  <a:latin typeface="Arial" pitchFamily="34" charset="0"/>
                  <a:ea typeface="ＭＳ Ｐゴシック" pitchFamily="-97" charset="-128"/>
                </a:rPr>
                <a:t>2</a:t>
              </a:r>
            </a:p>
          </p:txBody>
        </p:sp>
        <p:sp>
          <p:nvSpPr>
            <p:cNvPr id="60" name="Tekstboks 59"/>
            <p:cNvSpPr txBox="1">
              <a:spLocks noChangeArrowheads="1"/>
            </p:cNvSpPr>
            <p:nvPr/>
          </p:nvSpPr>
          <p:spPr bwMode="auto">
            <a:xfrm>
              <a:off x="890588" y="3400425"/>
              <a:ext cx="322262" cy="2762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da-DK" sz="1200" noProof="1">
                  <a:solidFill>
                    <a:srgbClr val="FFFFFF"/>
                  </a:solidFill>
                  <a:latin typeface="Arial" pitchFamily="34" charset="0"/>
                  <a:ea typeface="ＭＳ Ｐゴシック" pitchFamily="-97" charset="-128"/>
                </a:rPr>
                <a:t>3</a:t>
              </a:r>
            </a:p>
          </p:txBody>
        </p:sp>
        <p:sp>
          <p:nvSpPr>
            <p:cNvPr id="62" name="Tekstboks 61"/>
            <p:cNvSpPr txBox="1">
              <a:spLocks noChangeArrowheads="1"/>
            </p:cNvSpPr>
            <p:nvPr/>
          </p:nvSpPr>
          <p:spPr bwMode="auto">
            <a:xfrm>
              <a:off x="890588" y="3822700"/>
              <a:ext cx="322262" cy="2794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da-DK" sz="1200" noProof="1">
                  <a:solidFill>
                    <a:srgbClr val="FFFFFF"/>
                  </a:solidFill>
                  <a:latin typeface="Arial" pitchFamily="34" charset="0"/>
                  <a:ea typeface="ＭＳ Ｐゴシック" pitchFamily="-97" charset="-128"/>
                </a:rPr>
                <a:t>4</a:t>
              </a:r>
            </a:p>
          </p:txBody>
        </p:sp>
        <p:sp>
          <p:nvSpPr>
            <p:cNvPr id="64" name="Tekstboks 63"/>
            <p:cNvSpPr txBox="1">
              <a:spLocks noChangeArrowheads="1"/>
            </p:cNvSpPr>
            <p:nvPr/>
          </p:nvSpPr>
          <p:spPr bwMode="auto">
            <a:xfrm>
              <a:off x="890588" y="4238625"/>
              <a:ext cx="322262" cy="2746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>
              <a:outerShdw blurRad="63500" algn="tl" rotWithShape="0">
                <a:srgbClr val="000000">
                  <a:alpha val="74998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da-DK" sz="1200" dirty="0">
                  <a:solidFill>
                    <a:prstClr val="white"/>
                  </a:solidFill>
                  <a:latin typeface="Arial" pitchFamily="34" charset="0"/>
                  <a:ea typeface="ＭＳ Ｐゴシック" pitchFamily="-97" charset="-128"/>
                </a:rPr>
                <a:t>5</a:t>
              </a:r>
            </a:p>
          </p:txBody>
        </p:sp>
        <p:sp>
          <p:nvSpPr>
            <p:cNvPr id="66" name="Tekstboks 65"/>
            <p:cNvSpPr txBox="1">
              <a:spLocks noChangeArrowheads="1"/>
            </p:cNvSpPr>
            <p:nvPr/>
          </p:nvSpPr>
          <p:spPr bwMode="auto">
            <a:xfrm>
              <a:off x="890588" y="4683125"/>
              <a:ext cx="322262" cy="2762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>
              <a:outerShdw blurRad="63500" algn="tl" rotWithShape="0">
                <a:srgbClr val="000000">
                  <a:alpha val="74998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da-DK" sz="1200" dirty="0">
                  <a:solidFill>
                    <a:prstClr val="white"/>
                  </a:solidFill>
                  <a:latin typeface="Arial" pitchFamily="34" charset="0"/>
                  <a:ea typeface="ＭＳ Ｐゴシック" pitchFamily="-97" charset="-128"/>
                </a:rPr>
                <a:t>6</a:t>
              </a:r>
            </a:p>
          </p:txBody>
        </p:sp>
        <p:sp>
          <p:nvSpPr>
            <p:cNvPr id="68" name="Tekstboks 67"/>
            <p:cNvSpPr txBox="1">
              <a:spLocks noChangeArrowheads="1"/>
            </p:cNvSpPr>
            <p:nvPr/>
          </p:nvSpPr>
          <p:spPr bwMode="auto">
            <a:xfrm>
              <a:off x="890588" y="5103813"/>
              <a:ext cx="322262" cy="2778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>
              <a:outerShdw blurRad="63500" algn="tl" rotWithShape="0">
                <a:srgbClr val="000000">
                  <a:alpha val="74998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da-DK" sz="1200" dirty="0">
                  <a:solidFill>
                    <a:prstClr val="white"/>
                  </a:solidFill>
                  <a:latin typeface="Arial" pitchFamily="34" charset="0"/>
                  <a:ea typeface="ＭＳ Ｐゴシック" pitchFamily="-97" charset="-128"/>
                </a:rPr>
                <a:t>7</a:t>
              </a: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26035" y="2433670"/>
            <a:ext cx="518205" cy="49991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32882" y="2852887"/>
            <a:ext cx="518205" cy="4999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24944" y="3280448"/>
            <a:ext cx="518205" cy="4999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24943" y="3714746"/>
            <a:ext cx="518205" cy="49991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12223" y="4121299"/>
            <a:ext cx="518205" cy="49991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24"/>
          <a:stretch/>
        </p:blipFill>
        <p:spPr>
          <a:xfrm>
            <a:off x="7158070" y="2701115"/>
            <a:ext cx="3356600" cy="25178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359" y="401805"/>
            <a:ext cx="2421331" cy="99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4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151" y="0"/>
            <a:ext cx="12192000" cy="6858000"/>
          </a:xfrm>
          <a:prstGeom prst="rect">
            <a:avLst/>
          </a:prstGeom>
        </p:spPr>
      </p:pic>
      <p:sp>
        <p:nvSpPr>
          <p:cNvPr id="10" name="Rektangel 9"/>
          <p:cNvSpPr/>
          <p:nvPr/>
        </p:nvSpPr>
        <p:spPr>
          <a:xfrm>
            <a:off x="1076325" y="884238"/>
            <a:ext cx="10058400" cy="735012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8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71000"/>
                </a:schemeClr>
              </a:gs>
            </a:gsLst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da-DK" dirty="0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1076325" y="1722438"/>
            <a:ext cx="10058400" cy="3732212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8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71000"/>
                </a:schemeClr>
              </a:gs>
            </a:gsLst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da-DK" dirty="0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gray">
          <a:xfrm>
            <a:off x="195156" y="6177290"/>
            <a:ext cx="2048086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defTabSz="801688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Helping Students Achieve Success</a:t>
            </a:r>
            <a:endParaRPr lang="en-US" sz="1200" dirty="0">
              <a:solidFill>
                <a:schemeClr val="bg1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3559" name="Tekstboks 9"/>
          <p:cNvSpPr txBox="1">
            <a:spLocks noChangeArrowheads="1"/>
          </p:cNvSpPr>
          <p:nvPr/>
        </p:nvSpPr>
        <p:spPr bwMode="auto">
          <a:xfrm>
            <a:off x="1219199" y="1874839"/>
            <a:ext cx="9639301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00100" lvl="1" indent="-3429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355F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Drug and Alcohol Policy ( School Catalog )</a:t>
            </a:r>
          </a:p>
          <a:p>
            <a:pPr marL="800100" lvl="1" indent="-3429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355F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Mandatory testing as part of the externship for Pharmacy Technician.</a:t>
            </a:r>
          </a:p>
          <a:p>
            <a:pPr marL="800100" lvl="1" indent="-3429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355F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May be requested with evidence of behavioral indicates of prohibited substance use.</a:t>
            </a:r>
          </a:p>
          <a:p>
            <a:pPr marL="800100" lvl="1" indent="-3429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355F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Will lead to immediate action</a:t>
            </a:r>
          </a:p>
        </p:txBody>
      </p:sp>
      <p:sp>
        <p:nvSpPr>
          <p:cNvPr id="14343" name="Rectangle 4"/>
          <p:cNvSpPr>
            <a:spLocks noChangeArrowheads="1"/>
          </p:cNvSpPr>
          <p:nvPr/>
        </p:nvSpPr>
        <p:spPr bwMode="gray">
          <a:xfrm>
            <a:off x="1533524" y="1412876"/>
            <a:ext cx="9134475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 dirty="0">
              <a:solidFill>
                <a:srgbClr val="E6E6E6">
                  <a:lumMod val="25000"/>
                </a:srgbClr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23561" name="Rectangle 5"/>
          <p:cNvSpPr txBox="1">
            <a:spLocks noChangeArrowheads="1"/>
          </p:cNvSpPr>
          <p:nvPr/>
        </p:nvSpPr>
        <p:spPr bwMode="gray">
          <a:xfrm>
            <a:off x="1533524" y="836614"/>
            <a:ext cx="91344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rgbClr val="00355F"/>
                </a:solidFill>
                <a:latin typeface="Georgia" panose="02040502050405020303" pitchFamily="18" charset="0"/>
                <a:ea typeface="ＭＳ Ｐゴシック" charset="-128"/>
              </a:rPr>
              <a:t>Substance Abuse / Drug Screening</a:t>
            </a:r>
          </a:p>
        </p:txBody>
      </p:sp>
    </p:spTree>
    <p:extLst>
      <p:ext uri="{BB962C8B-B14F-4D97-AF65-F5344CB8AC3E}">
        <p14:creationId xmlns:p14="http://schemas.microsoft.com/office/powerpoint/2010/main" val="126314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5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5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7067" y="2247902"/>
            <a:ext cx="8703733" cy="2899832"/>
          </a:xfrm>
        </p:spPr>
        <p:txBody>
          <a:bodyPr/>
          <a:lstStyle/>
          <a:p>
            <a:r>
              <a:rPr lang="en-US" sz="2000" b="1" dirty="0" smtClean="0"/>
              <a:t>LRC/Media Center is located in the back right corner of the campus</a:t>
            </a:r>
          </a:p>
          <a:p>
            <a:r>
              <a:rPr lang="en-US" sz="2000" b="1" dirty="0" smtClean="0"/>
              <a:t>Hours of Operation </a:t>
            </a:r>
          </a:p>
          <a:p>
            <a:pPr marL="0" indent="0">
              <a:buNone/>
            </a:pPr>
            <a:r>
              <a:rPr lang="en-US" sz="2000" dirty="0" smtClean="0"/>
              <a:t>     Monday –Thursday 9a-7p</a:t>
            </a:r>
          </a:p>
          <a:p>
            <a:pPr marL="0" indent="0">
              <a:buNone/>
            </a:pPr>
            <a:r>
              <a:rPr lang="en-US" sz="2000" dirty="0" smtClean="0"/>
              <a:t>     Friday 9a-4p  </a:t>
            </a:r>
          </a:p>
          <a:p>
            <a:pPr marL="0" indent="0">
              <a:buNone/>
            </a:pPr>
            <a:r>
              <a:rPr lang="en-US" sz="2000" dirty="0" smtClean="0"/>
              <a:t>Textbooks and resource materials are available for use in the center.</a:t>
            </a:r>
          </a:p>
          <a:p>
            <a:pPr marL="0" indent="0">
              <a:buNone/>
            </a:pPr>
            <a:r>
              <a:rPr lang="en-US" sz="2000" dirty="0" smtClean="0"/>
              <a:t>Computers are available for student use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Please see your instructor or Program Director for orientation and questions.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Resource/Media Center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40800" y="3578073"/>
            <a:ext cx="2540001" cy="3139321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bg1"/>
                </a:solidFill>
              </a:rPr>
              <a:t>Useful Apps: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 err="1" smtClean="0">
                <a:solidFill>
                  <a:schemeClr val="bg1"/>
                </a:solidFill>
              </a:rPr>
              <a:t>Duolingo</a:t>
            </a:r>
            <a:endParaRPr lang="en-US" sz="2000" b="1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 smtClean="0">
                <a:solidFill>
                  <a:schemeClr val="bg1"/>
                </a:solidFill>
              </a:rPr>
              <a:t>Dropbox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 smtClean="0">
                <a:solidFill>
                  <a:schemeClr val="bg1"/>
                </a:solidFill>
              </a:rPr>
              <a:t>Google Translator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 smtClean="0">
                <a:solidFill>
                  <a:schemeClr val="bg1"/>
                </a:solidFill>
              </a:rPr>
              <a:t>Dictionary.com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 smtClean="0">
                <a:solidFill>
                  <a:schemeClr val="bg1"/>
                </a:solidFill>
              </a:rPr>
              <a:t>Quizlet</a:t>
            </a:r>
          </a:p>
          <a:p>
            <a:endParaRPr 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89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/>
            </a:gs>
            <a:gs pos="100000">
              <a:schemeClr val="tx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ktangel 40"/>
          <p:cNvSpPr>
            <a:spLocks noChangeArrowheads="1"/>
          </p:cNvSpPr>
          <p:nvPr/>
        </p:nvSpPr>
        <p:spPr bwMode="auto">
          <a:xfrm>
            <a:off x="6872307" y="2511426"/>
            <a:ext cx="3921383" cy="2906713"/>
          </a:xfrm>
          <a:prstGeom prst="rect">
            <a:avLst/>
          </a:prstGeom>
          <a:solidFill>
            <a:srgbClr val="00355F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indent="-342900" algn="ctr">
              <a:buFont typeface="+mj-lt"/>
              <a:buAutoNum type="arabicPeriod"/>
              <a:defRPr/>
            </a:pPr>
            <a:endParaRPr lang="da-DK" kern="0" noProof="1">
              <a:solidFill>
                <a:sysClr val="window" lastClr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22530" name="Rectangle 4"/>
          <p:cNvSpPr>
            <a:spLocks noChangeArrowheads="1"/>
          </p:cNvSpPr>
          <p:nvPr/>
        </p:nvSpPr>
        <p:spPr bwMode="gray">
          <a:xfrm>
            <a:off x="2398714" y="1400330"/>
            <a:ext cx="4852987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171717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New Student Orientation</a:t>
            </a:r>
            <a:endParaRPr lang="en-US" sz="2000" dirty="0">
              <a:solidFill>
                <a:srgbClr val="171717"/>
              </a:solidFill>
              <a:latin typeface="Times New Roman" panose="02020603050405020304" pitchFamily="18" charset="0"/>
              <a:ea typeface="ＭＳ Ｐゴシック" charset="-128"/>
              <a:cs typeface="Times New Roman" panose="02020603050405020304" pitchFamily="18" charset="0"/>
            </a:endParaRPr>
          </a:p>
          <a:p>
            <a:pPr defTabSz="801688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171717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2531" name="Rectangle 5"/>
          <p:cNvSpPr txBox="1">
            <a:spLocks noChangeArrowheads="1"/>
          </p:cNvSpPr>
          <p:nvPr/>
        </p:nvSpPr>
        <p:spPr bwMode="gray">
          <a:xfrm>
            <a:off x="2398713" y="779464"/>
            <a:ext cx="26733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000" b="1" dirty="0">
                <a:solidFill>
                  <a:srgbClr val="171717"/>
                </a:solidFill>
                <a:latin typeface="Georgia" panose="02040502050405020303" pitchFamily="18" charset="0"/>
                <a:ea typeface="ＭＳ Ｐゴシック" charset="-128"/>
              </a:rPr>
              <a:t>Agenda</a:t>
            </a:r>
          </a:p>
        </p:txBody>
      </p:sp>
      <p:sp>
        <p:nvSpPr>
          <p:cNvPr id="31" name="Rektangel 30"/>
          <p:cNvSpPr>
            <a:spLocks noChangeArrowheads="1"/>
          </p:cNvSpPr>
          <p:nvPr/>
        </p:nvSpPr>
        <p:spPr bwMode="auto">
          <a:xfrm>
            <a:off x="2812553" y="2511426"/>
            <a:ext cx="4000500" cy="354012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tx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blurRad="63500" dist="22860" dir="5400000" algn="tl" rotWithShape="0">
              <a:prstClr val="black">
                <a:alpha val="35000"/>
              </a:prstClr>
            </a:outerShdw>
          </a:effectLst>
        </p:spPr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32" name="Rektangel 31"/>
          <p:cNvSpPr>
            <a:spLocks noChangeArrowheads="1"/>
          </p:cNvSpPr>
          <p:nvPr/>
        </p:nvSpPr>
        <p:spPr bwMode="auto">
          <a:xfrm>
            <a:off x="2819400" y="5069960"/>
            <a:ext cx="4000500" cy="354013"/>
          </a:xfrm>
          <a:prstGeom prst="rect">
            <a:avLst/>
          </a:prstGeom>
          <a:solidFill>
            <a:srgbClr val="FDB813"/>
          </a:soli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33" name="Rektangel 32"/>
          <p:cNvSpPr>
            <a:spLocks noChangeArrowheads="1"/>
          </p:cNvSpPr>
          <p:nvPr/>
        </p:nvSpPr>
        <p:spPr bwMode="auto">
          <a:xfrm>
            <a:off x="2819400" y="3357856"/>
            <a:ext cx="4000500" cy="352425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>
            <a:outerShdw blurRad="63500" dist="22860" dir="5400000" algn="tl" rotWithShape="0">
              <a:prstClr val="black">
                <a:alpha val="3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 defTabSz="4572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endParaRPr lang="da-DK" noProof="1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34" name="Rektangel 33"/>
          <p:cNvSpPr>
            <a:spLocks noChangeArrowheads="1"/>
          </p:cNvSpPr>
          <p:nvPr/>
        </p:nvSpPr>
        <p:spPr bwMode="auto">
          <a:xfrm>
            <a:off x="2832120" y="3786835"/>
            <a:ext cx="4000500" cy="352425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tx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35" name="Rektangel 34"/>
          <p:cNvSpPr>
            <a:spLocks noChangeArrowheads="1"/>
          </p:cNvSpPr>
          <p:nvPr/>
        </p:nvSpPr>
        <p:spPr bwMode="auto">
          <a:xfrm>
            <a:off x="2812553" y="2920838"/>
            <a:ext cx="4000500" cy="352425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tx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blurRad="63500" dist="381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36" name="Rektangel 35"/>
          <p:cNvSpPr>
            <a:spLocks noChangeArrowheads="1"/>
          </p:cNvSpPr>
          <p:nvPr/>
        </p:nvSpPr>
        <p:spPr bwMode="auto">
          <a:xfrm>
            <a:off x="2829968" y="4215002"/>
            <a:ext cx="4000500" cy="352425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tx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37" name="Rektangel 36"/>
          <p:cNvSpPr>
            <a:spLocks noChangeArrowheads="1"/>
          </p:cNvSpPr>
          <p:nvPr/>
        </p:nvSpPr>
        <p:spPr bwMode="auto">
          <a:xfrm>
            <a:off x="2819400" y="4642481"/>
            <a:ext cx="4000500" cy="352425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tx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22540" name="Tekstboks 44"/>
          <p:cNvSpPr txBox="1">
            <a:spLocks noChangeArrowheads="1"/>
          </p:cNvSpPr>
          <p:nvPr/>
        </p:nvSpPr>
        <p:spPr bwMode="auto">
          <a:xfrm>
            <a:off x="2819400" y="2540000"/>
            <a:ext cx="40005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171717"/>
                </a:solidFill>
                <a:latin typeface="Arial" charset="0"/>
                <a:ea typeface="ＭＳ Ｐゴシック" charset="-128"/>
              </a:rPr>
              <a:t>Meet </a:t>
            </a:r>
            <a:r>
              <a:rPr lang="en-US" sz="1100" dirty="0" smtClean="0">
                <a:solidFill>
                  <a:srgbClr val="171717"/>
                </a:solidFill>
                <a:latin typeface="Arial" charset="0"/>
                <a:ea typeface="ＭＳ Ｐゴシック" charset="-128"/>
              </a:rPr>
              <a:t>the FVI </a:t>
            </a:r>
            <a:r>
              <a:rPr lang="en-US" sz="1100" dirty="0">
                <a:solidFill>
                  <a:srgbClr val="171717"/>
                </a:solidFill>
                <a:latin typeface="Arial" charset="0"/>
                <a:ea typeface="ＭＳ Ｐゴシック" charset="-128"/>
              </a:rPr>
              <a:t>Team</a:t>
            </a:r>
            <a:endParaRPr lang="da-DK" sz="1100" dirty="0">
              <a:solidFill>
                <a:prstClr val="white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2541" name="Tekstboks 45"/>
          <p:cNvSpPr txBox="1">
            <a:spLocks noChangeArrowheads="1"/>
          </p:cNvSpPr>
          <p:nvPr/>
        </p:nvSpPr>
        <p:spPr bwMode="auto">
          <a:xfrm>
            <a:off x="2819400" y="5118100"/>
            <a:ext cx="40005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171717"/>
                </a:solidFill>
                <a:latin typeface="Arial" charset="0"/>
                <a:ea typeface="ＭＳ Ｐゴシック" charset="-128"/>
              </a:rPr>
              <a:t>Applying for NHAP or PTCB Certification Examination</a:t>
            </a:r>
            <a:endParaRPr lang="da-DK" sz="1100" dirty="0">
              <a:solidFill>
                <a:prstClr val="white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2542" name="Tekstboks 46"/>
          <p:cNvSpPr txBox="1">
            <a:spLocks noChangeArrowheads="1"/>
          </p:cNvSpPr>
          <p:nvPr/>
        </p:nvSpPr>
        <p:spPr bwMode="auto">
          <a:xfrm>
            <a:off x="2819400" y="3398839"/>
            <a:ext cx="3965575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chemeClr val="bg2">
                    <a:lumMod val="10000"/>
                  </a:schemeClr>
                </a:solidFill>
                <a:latin typeface="Arial" charset="0"/>
                <a:ea typeface="ＭＳ Ｐゴシック" charset="-128"/>
              </a:rPr>
              <a:t>Program Overview</a:t>
            </a:r>
            <a:endParaRPr lang="da-DK" sz="1100" dirty="0">
              <a:solidFill>
                <a:schemeClr val="bg2">
                  <a:lumMod val="10000"/>
                </a:schemeClr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2543" name="Tekstboks 47"/>
          <p:cNvSpPr txBox="1">
            <a:spLocks noChangeArrowheads="1"/>
          </p:cNvSpPr>
          <p:nvPr/>
        </p:nvSpPr>
        <p:spPr bwMode="auto">
          <a:xfrm>
            <a:off x="2819400" y="4259264"/>
            <a:ext cx="40005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rgbClr val="171717"/>
                </a:solidFill>
                <a:latin typeface="Arial" charset="0"/>
                <a:ea typeface="ＭＳ Ｐゴシック" charset="-128"/>
              </a:rPr>
              <a:t>Externship Expectations</a:t>
            </a:r>
            <a:endParaRPr lang="da-DK" sz="1100" dirty="0">
              <a:solidFill>
                <a:prstClr val="white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2544" name="Tekstboks 48"/>
          <p:cNvSpPr txBox="1">
            <a:spLocks noChangeArrowheads="1"/>
          </p:cNvSpPr>
          <p:nvPr/>
        </p:nvSpPr>
        <p:spPr bwMode="auto">
          <a:xfrm>
            <a:off x="2819400" y="2970214"/>
            <a:ext cx="40005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chemeClr val="bg2">
                    <a:lumMod val="10000"/>
                  </a:schemeClr>
                </a:solidFill>
                <a:latin typeface="Arial" charset="0"/>
                <a:ea typeface="ＭＳ Ｐゴシック" charset="-128"/>
              </a:rPr>
              <a:t>What Are Your Goals</a:t>
            </a:r>
            <a:endParaRPr lang="da-DK" sz="1100" dirty="0">
              <a:solidFill>
                <a:schemeClr val="bg2">
                  <a:lumMod val="10000"/>
                </a:schemeClr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2545" name="Tekstboks 49"/>
          <p:cNvSpPr txBox="1">
            <a:spLocks noChangeArrowheads="1"/>
          </p:cNvSpPr>
          <p:nvPr/>
        </p:nvSpPr>
        <p:spPr bwMode="auto">
          <a:xfrm>
            <a:off x="2819400" y="3829050"/>
            <a:ext cx="40005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rgbClr val="171717"/>
                </a:solidFill>
                <a:latin typeface="Arial" charset="0"/>
                <a:ea typeface="ＭＳ Ｐゴシック" charset="-128"/>
              </a:rPr>
              <a:t>Classroom Expectations / Standards of Conduct </a:t>
            </a:r>
            <a:endParaRPr lang="da-DK" sz="1100" dirty="0">
              <a:solidFill>
                <a:prstClr val="white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2546" name="Tekstboks 50"/>
          <p:cNvSpPr txBox="1">
            <a:spLocks noChangeArrowheads="1"/>
          </p:cNvSpPr>
          <p:nvPr/>
        </p:nvSpPr>
        <p:spPr bwMode="auto">
          <a:xfrm>
            <a:off x="2819400" y="4687889"/>
            <a:ext cx="40005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rgbClr val="171717"/>
                </a:solidFill>
                <a:latin typeface="Arial" charset="0"/>
                <a:ea typeface="ＭＳ Ｐゴシック" charset="-128"/>
              </a:rPr>
              <a:t>Substance Abuse / Drug Screening</a:t>
            </a:r>
            <a:endParaRPr lang="da-DK" sz="1100" dirty="0">
              <a:solidFill>
                <a:prstClr val="white"/>
              </a:solidFill>
              <a:latin typeface="Arial" charset="0"/>
              <a:ea typeface="ＭＳ Ｐゴシック" charset="-128"/>
            </a:endParaRPr>
          </a:p>
        </p:txBody>
      </p:sp>
      <p:grpSp>
        <p:nvGrpSpPr>
          <p:cNvPr id="22548" name="Gruppe 68"/>
          <p:cNvGrpSpPr>
            <a:grpSpLocks/>
          </p:cNvGrpSpPr>
          <p:nvPr/>
        </p:nvGrpSpPr>
        <p:grpSpPr bwMode="auto">
          <a:xfrm>
            <a:off x="2400300" y="2511426"/>
            <a:ext cx="344488" cy="2906713"/>
            <a:chOff x="876300" y="2511425"/>
            <a:chExt cx="344488" cy="2906713"/>
          </a:xfrm>
          <a:solidFill>
            <a:srgbClr val="00355F"/>
          </a:solidFill>
        </p:grpSpPr>
        <p:grpSp>
          <p:nvGrpSpPr>
            <p:cNvPr id="3" name="Gruppe 51"/>
            <p:cNvGrpSpPr/>
            <p:nvPr/>
          </p:nvGrpSpPr>
          <p:grpSpPr>
            <a:xfrm>
              <a:off x="876300" y="2511425"/>
              <a:ext cx="344488" cy="2906713"/>
              <a:chOff x="876300" y="2511425"/>
              <a:chExt cx="344488" cy="2906713"/>
            </a:xfrm>
            <a:grp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0" name="Rektangel 9"/>
              <p:cNvSpPr>
                <a:spLocks noChangeArrowheads="1"/>
              </p:cNvSpPr>
              <p:nvPr/>
            </p:nvSpPr>
            <p:spPr bwMode="auto">
              <a:xfrm>
                <a:off x="876300" y="2936875"/>
                <a:ext cx="344488" cy="344488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indent="-342900" algn="ctr" defTabSz="457200" fontAlgn="base">
                  <a:spcBef>
                    <a:spcPct val="0"/>
                  </a:spcBef>
                  <a:spcAft>
                    <a:spcPct val="0"/>
                  </a:spcAft>
                  <a:buFont typeface="+mj-lt"/>
                  <a:buAutoNum type="arabicPeriod"/>
                  <a:defRPr/>
                </a:pPr>
                <a:endParaRPr lang="da-DK" noProof="1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grpSp>
            <p:nvGrpSpPr>
              <p:cNvPr id="4" name="Gruppe 50"/>
              <p:cNvGrpSpPr/>
              <p:nvPr/>
            </p:nvGrpSpPr>
            <p:grpSpPr>
              <a:xfrm>
                <a:off x="876300" y="2511425"/>
                <a:ext cx="344488" cy="2906713"/>
                <a:chOff x="876300" y="2511425"/>
                <a:chExt cx="344488" cy="2906713"/>
              </a:xfrm>
              <a:grpFill/>
            </p:grpSpPr>
            <p:sp>
              <p:nvSpPr>
                <p:cNvPr id="21" name="Rektangel 20"/>
                <p:cNvSpPr>
                  <a:spLocks noChangeArrowheads="1"/>
                </p:cNvSpPr>
                <p:nvPr/>
              </p:nvSpPr>
              <p:spPr bwMode="auto">
                <a:xfrm>
                  <a:off x="876300" y="4221163"/>
                  <a:ext cx="344488" cy="342900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indent="-342900" algn="ctr" defTabSz="457200" fontAlgn="base">
                    <a:spcBef>
                      <a:spcPct val="0"/>
                    </a:spcBef>
                    <a:spcAft>
                      <a:spcPct val="0"/>
                    </a:spcAft>
                    <a:buFont typeface="+mj-lt"/>
                    <a:buAutoNum type="arabicPeriod"/>
                    <a:defRPr/>
                  </a:pPr>
                  <a:endParaRPr lang="da-DK" noProof="1">
                    <a:solidFill>
                      <a:srgbClr val="FFFFFF"/>
                    </a:solidFill>
                    <a:latin typeface="Arial" pitchFamily="34" charset="0"/>
                  </a:endParaRPr>
                </a:p>
              </p:txBody>
            </p:sp>
            <p:grpSp>
              <p:nvGrpSpPr>
                <p:cNvPr id="5" name="Gruppe 49"/>
                <p:cNvGrpSpPr/>
                <p:nvPr/>
              </p:nvGrpSpPr>
              <p:grpSpPr>
                <a:xfrm>
                  <a:off x="876300" y="2511425"/>
                  <a:ext cx="344488" cy="2906713"/>
                  <a:chOff x="876300" y="2511425"/>
                  <a:chExt cx="344488" cy="2906713"/>
                </a:xfrm>
                <a:grpFill/>
              </p:grpSpPr>
              <p:sp>
                <p:nvSpPr>
                  <p:cNvPr id="8" name="Rektangel 7"/>
                  <p:cNvSpPr>
                    <a:spLocks noChangeArrowheads="1"/>
                  </p:cNvSpPr>
                  <p:nvPr/>
                </p:nvSpPr>
                <p:spPr bwMode="auto">
                  <a:xfrm>
                    <a:off x="876300" y="2511425"/>
                    <a:ext cx="344488" cy="342900"/>
                  </a:xfrm>
                  <a:prstGeom prst="rect">
                    <a:avLst/>
                  </a:prstGeom>
                  <a:grpFill/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indent="-342900" algn="ctr" defTabSz="457200"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+mj-lt"/>
                      <a:buAutoNum type="arabicPeriod"/>
                      <a:defRPr/>
                    </a:pPr>
                    <a:endParaRPr lang="da-DK" noProof="1">
                      <a:solidFill>
                        <a:srgbClr val="FFFFFF"/>
                      </a:solidFill>
                      <a:latin typeface="Arial" pitchFamily="34" charset="0"/>
                    </a:endParaRPr>
                  </a:p>
                </p:txBody>
              </p:sp>
              <p:sp>
                <p:nvSpPr>
                  <p:cNvPr id="12" name="Rektangel 11"/>
                  <p:cNvSpPr>
                    <a:spLocks noChangeArrowheads="1"/>
                  </p:cNvSpPr>
                  <p:nvPr/>
                </p:nvSpPr>
                <p:spPr bwMode="auto">
                  <a:xfrm>
                    <a:off x="876300" y="3363913"/>
                    <a:ext cx="344488" cy="344487"/>
                  </a:xfrm>
                  <a:prstGeom prst="rect">
                    <a:avLst/>
                  </a:prstGeom>
                  <a:grpFill/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indent="-342900" algn="ctr" defTabSz="457200"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+mj-lt"/>
                      <a:buAutoNum type="arabicPeriod"/>
                      <a:defRPr/>
                    </a:pPr>
                    <a:endParaRPr lang="da-DK" noProof="1">
                      <a:solidFill>
                        <a:srgbClr val="FFFFFF"/>
                      </a:solidFill>
                      <a:latin typeface="Arial" pitchFamily="34" charset="0"/>
                    </a:endParaRPr>
                  </a:p>
                </p:txBody>
              </p:sp>
              <p:sp>
                <p:nvSpPr>
                  <p:cNvPr id="14" name="Rektangel 13"/>
                  <p:cNvSpPr>
                    <a:spLocks noChangeArrowheads="1"/>
                  </p:cNvSpPr>
                  <p:nvPr/>
                </p:nvSpPr>
                <p:spPr bwMode="auto">
                  <a:xfrm>
                    <a:off x="876300" y="3790950"/>
                    <a:ext cx="344488" cy="347663"/>
                  </a:xfrm>
                  <a:prstGeom prst="rect">
                    <a:avLst/>
                  </a:prstGeom>
                  <a:grpFill/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indent="-342900" algn="ctr" defTabSz="457200"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+mj-lt"/>
                      <a:buAutoNum type="arabicPeriod"/>
                      <a:defRPr/>
                    </a:pPr>
                    <a:endParaRPr lang="da-DK" noProof="1">
                      <a:solidFill>
                        <a:srgbClr val="FFFFFF"/>
                      </a:solidFill>
                      <a:latin typeface="Arial" pitchFamily="34" charset="0"/>
                    </a:endParaRPr>
                  </a:p>
                </p:txBody>
              </p:sp>
              <p:sp>
                <p:nvSpPr>
                  <p:cNvPr id="24" name="Rektangel 23"/>
                  <p:cNvSpPr>
                    <a:spLocks noChangeArrowheads="1"/>
                  </p:cNvSpPr>
                  <p:nvPr/>
                </p:nvSpPr>
                <p:spPr bwMode="auto">
                  <a:xfrm>
                    <a:off x="876300" y="4646613"/>
                    <a:ext cx="344488" cy="344487"/>
                  </a:xfrm>
                  <a:prstGeom prst="rect">
                    <a:avLst/>
                  </a:prstGeom>
                  <a:grpFill/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indent="-342900" algn="ctr" defTabSz="457200"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+mj-lt"/>
                      <a:buAutoNum type="arabicPeriod"/>
                      <a:defRPr/>
                    </a:pPr>
                    <a:endParaRPr lang="da-DK" noProof="1">
                      <a:solidFill>
                        <a:srgbClr val="FFFFFF"/>
                      </a:solidFill>
                      <a:latin typeface="Arial" pitchFamily="34" charset="0"/>
                    </a:endParaRPr>
                  </a:p>
                </p:txBody>
              </p:sp>
              <p:sp>
                <p:nvSpPr>
                  <p:cNvPr id="27" name="Rektangel 26"/>
                  <p:cNvSpPr>
                    <a:spLocks noChangeArrowheads="1"/>
                  </p:cNvSpPr>
                  <p:nvPr/>
                </p:nvSpPr>
                <p:spPr bwMode="auto">
                  <a:xfrm>
                    <a:off x="876300" y="5073650"/>
                    <a:ext cx="344488" cy="344488"/>
                  </a:xfrm>
                  <a:prstGeom prst="rect">
                    <a:avLst/>
                  </a:prstGeom>
                  <a:grpFill/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indent="-342900" algn="ctr" defTabSz="457200"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+mj-lt"/>
                      <a:buAutoNum type="arabicPeriod"/>
                      <a:defRPr/>
                    </a:pPr>
                    <a:endParaRPr lang="da-DK" noProof="1">
                      <a:solidFill>
                        <a:srgbClr val="FFFFFF"/>
                      </a:solidFill>
                      <a:latin typeface="Arial" pitchFamily="34" charset="0"/>
                    </a:endParaRPr>
                  </a:p>
                </p:txBody>
              </p:sp>
            </p:grpSp>
          </p:grpSp>
        </p:grpSp>
        <p:sp>
          <p:nvSpPr>
            <p:cNvPr id="55" name="Tekstboks 54"/>
            <p:cNvSpPr txBox="1">
              <a:spLocks noChangeArrowheads="1"/>
            </p:cNvSpPr>
            <p:nvPr/>
          </p:nvSpPr>
          <p:spPr bwMode="auto">
            <a:xfrm>
              <a:off x="890588" y="2547938"/>
              <a:ext cx="322262" cy="27463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da-DK" sz="1200" noProof="1">
                  <a:solidFill>
                    <a:srgbClr val="FFFFFF"/>
                  </a:solidFill>
                  <a:latin typeface="Arial" pitchFamily="34" charset="0"/>
                  <a:ea typeface="ＭＳ Ｐゴシック" pitchFamily="-97" charset="-128"/>
                </a:rPr>
                <a:t>1</a:t>
              </a:r>
            </a:p>
          </p:txBody>
        </p:sp>
        <p:sp>
          <p:nvSpPr>
            <p:cNvPr id="59" name="Tekstboks 58"/>
            <p:cNvSpPr txBox="1">
              <a:spLocks noChangeArrowheads="1"/>
            </p:cNvSpPr>
            <p:nvPr/>
          </p:nvSpPr>
          <p:spPr bwMode="auto">
            <a:xfrm>
              <a:off x="890588" y="2986088"/>
              <a:ext cx="322262" cy="2762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da-DK" sz="1200" noProof="1">
                  <a:solidFill>
                    <a:srgbClr val="FFFFFF"/>
                  </a:solidFill>
                  <a:latin typeface="Arial" pitchFamily="34" charset="0"/>
                  <a:ea typeface="ＭＳ Ｐゴシック" pitchFamily="-97" charset="-128"/>
                </a:rPr>
                <a:t>2</a:t>
              </a:r>
            </a:p>
          </p:txBody>
        </p:sp>
        <p:sp>
          <p:nvSpPr>
            <p:cNvPr id="60" name="Tekstboks 59"/>
            <p:cNvSpPr txBox="1">
              <a:spLocks noChangeArrowheads="1"/>
            </p:cNvSpPr>
            <p:nvPr/>
          </p:nvSpPr>
          <p:spPr bwMode="auto">
            <a:xfrm>
              <a:off x="890588" y="3400425"/>
              <a:ext cx="322262" cy="2762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da-DK" sz="1200" noProof="1">
                  <a:solidFill>
                    <a:srgbClr val="FFFFFF"/>
                  </a:solidFill>
                  <a:latin typeface="Arial" pitchFamily="34" charset="0"/>
                  <a:ea typeface="ＭＳ Ｐゴシック" pitchFamily="-97" charset="-128"/>
                </a:rPr>
                <a:t>3</a:t>
              </a:r>
            </a:p>
          </p:txBody>
        </p:sp>
        <p:sp>
          <p:nvSpPr>
            <p:cNvPr id="62" name="Tekstboks 61"/>
            <p:cNvSpPr txBox="1">
              <a:spLocks noChangeArrowheads="1"/>
            </p:cNvSpPr>
            <p:nvPr/>
          </p:nvSpPr>
          <p:spPr bwMode="auto">
            <a:xfrm>
              <a:off x="890588" y="3822700"/>
              <a:ext cx="322262" cy="2794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da-DK" sz="1200" noProof="1">
                  <a:solidFill>
                    <a:srgbClr val="FFFFFF"/>
                  </a:solidFill>
                  <a:latin typeface="Arial" pitchFamily="34" charset="0"/>
                  <a:ea typeface="ＭＳ Ｐゴシック" pitchFamily="-97" charset="-128"/>
                </a:rPr>
                <a:t>4</a:t>
              </a:r>
            </a:p>
          </p:txBody>
        </p:sp>
        <p:sp>
          <p:nvSpPr>
            <p:cNvPr id="64" name="Tekstboks 63"/>
            <p:cNvSpPr txBox="1">
              <a:spLocks noChangeArrowheads="1"/>
            </p:cNvSpPr>
            <p:nvPr/>
          </p:nvSpPr>
          <p:spPr bwMode="auto">
            <a:xfrm>
              <a:off x="890588" y="4238625"/>
              <a:ext cx="322262" cy="2746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>
              <a:outerShdw blurRad="63500" algn="tl" rotWithShape="0">
                <a:srgbClr val="000000">
                  <a:alpha val="74998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da-DK" sz="1200" dirty="0">
                  <a:solidFill>
                    <a:prstClr val="white"/>
                  </a:solidFill>
                  <a:latin typeface="Arial" pitchFamily="34" charset="0"/>
                  <a:ea typeface="ＭＳ Ｐゴシック" pitchFamily="-97" charset="-128"/>
                </a:rPr>
                <a:t>5</a:t>
              </a:r>
            </a:p>
          </p:txBody>
        </p:sp>
        <p:sp>
          <p:nvSpPr>
            <p:cNvPr id="66" name="Tekstboks 65"/>
            <p:cNvSpPr txBox="1">
              <a:spLocks noChangeArrowheads="1"/>
            </p:cNvSpPr>
            <p:nvPr/>
          </p:nvSpPr>
          <p:spPr bwMode="auto">
            <a:xfrm>
              <a:off x="890588" y="4683125"/>
              <a:ext cx="322262" cy="2762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>
              <a:outerShdw blurRad="63500" algn="tl" rotWithShape="0">
                <a:srgbClr val="000000">
                  <a:alpha val="74998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da-DK" sz="1200" dirty="0">
                  <a:solidFill>
                    <a:prstClr val="white"/>
                  </a:solidFill>
                  <a:latin typeface="Arial" pitchFamily="34" charset="0"/>
                  <a:ea typeface="ＭＳ Ｐゴシック" pitchFamily="-97" charset="-128"/>
                </a:rPr>
                <a:t>6</a:t>
              </a:r>
            </a:p>
          </p:txBody>
        </p:sp>
        <p:sp>
          <p:nvSpPr>
            <p:cNvPr id="68" name="Tekstboks 67"/>
            <p:cNvSpPr txBox="1">
              <a:spLocks noChangeArrowheads="1"/>
            </p:cNvSpPr>
            <p:nvPr/>
          </p:nvSpPr>
          <p:spPr bwMode="auto">
            <a:xfrm>
              <a:off x="890588" y="5103813"/>
              <a:ext cx="322262" cy="2778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>
              <a:outerShdw blurRad="63500" algn="tl" rotWithShape="0">
                <a:srgbClr val="000000">
                  <a:alpha val="74998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da-DK" sz="1200" dirty="0">
                  <a:solidFill>
                    <a:prstClr val="white"/>
                  </a:solidFill>
                  <a:latin typeface="Arial" pitchFamily="34" charset="0"/>
                  <a:ea typeface="ＭＳ Ｐゴシック" pitchFamily="-97" charset="-128"/>
                </a:rPr>
                <a:t>7</a:t>
              </a: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36436" y="2434379"/>
            <a:ext cx="518205" cy="49991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32882" y="2852887"/>
            <a:ext cx="518205" cy="4999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24944" y="3280448"/>
            <a:ext cx="518205" cy="4999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24943" y="3714746"/>
            <a:ext cx="518205" cy="49991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12223" y="4121299"/>
            <a:ext cx="518205" cy="49991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12222" y="4569547"/>
            <a:ext cx="518205" cy="49991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76"/>
          <a:stretch/>
        </p:blipFill>
        <p:spPr>
          <a:xfrm>
            <a:off x="7629301" y="2699325"/>
            <a:ext cx="2352899" cy="11622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845" y="4437694"/>
            <a:ext cx="3455710" cy="791066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359" y="401805"/>
            <a:ext cx="2421331" cy="99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56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150" y="-87129"/>
            <a:ext cx="12192000" cy="6858000"/>
          </a:xfrm>
          <a:prstGeom prst="rect">
            <a:avLst/>
          </a:prstGeom>
        </p:spPr>
      </p:pic>
      <p:sp>
        <p:nvSpPr>
          <p:cNvPr id="8" name="Rektangel 7"/>
          <p:cNvSpPr/>
          <p:nvPr/>
        </p:nvSpPr>
        <p:spPr>
          <a:xfrm>
            <a:off x="1071561" y="1692135"/>
            <a:ext cx="10058400" cy="3732212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8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71000"/>
                </a:schemeClr>
              </a:gs>
            </a:gsLst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da-DK" dirty="0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gray">
          <a:xfrm>
            <a:off x="195156" y="6177290"/>
            <a:ext cx="2048086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defTabSz="801688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accent1">
                    <a:lumMod val="10000"/>
                  </a:schemeClr>
                </a:solidFill>
                <a:latin typeface="Arial" charset="0"/>
                <a:ea typeface="ＭＳ Ｐゴシック" charset="-128"/>
              </a:rPr>
              <a:t>Helping Student Achieve Success</a:t>
            </a:r>
            <a:endParaRPr lang="en-US" sz="1200" b="1" dirty="0">
              <a:solidFill>
                <a:schemeClr val="accent1">
                  <a:lumMod val="10000"/>
                </a:schemeClr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3559" name="Tekstboks 9"/>
          <p:cNvSpPr txBox="1">
            <a:spLocks noChangeArrowheads="1"/>
          </p:cNvSpPr>
          <p:nvPr/>
        </p:nvSpPr>
        <p:spPr bwMode="auto">
          <a:xfrm>
            <a:off x="1219199" y="2050910"/>
            <a:ext cx="9639301" cy="3924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00100" lvl="1" indent="-3429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355F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Process for application completion just before graduation.</a:t>
            </a:r>
          </a:p>
          <a:p>
            <a:pPr marL="800100" lvl="1" indent="-3429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b="1" u="sng" dirty="0" smtClean="0">
                <a:solidFill>
                  <a:srgbClr val="00355F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Pharmacy Technicians</a:t>
            </a:r>
            <a:r>
              <a:rPr lang="en-US" sz="2000" b="1" dirty="0" smtClean="0">
                <a:solidFill>
                  <a:srgbClr val="00355F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355F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complete a registration application with the Board of Pharmacy (Florida Registration). In addition,  complete a license application with the PTCB  for National Certification. All students file with Pearson for  PTCE testing</a:t>
            </a:r>
          </a:p>
          <a:p>
            <a:pPr marL="800100" lvl="1" indent="-3429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355F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</a:t>
            </a:r>
            <a:r>
              <a:rPr lang="en-US" sz="2000" b="1" u="sng" dirty="0" smtClean="0">
                <a:solidFill>
                  <a:srgbClr val="00355F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Medical Assistants and Patient Care Technicians </a:t>
            </a:r>
            <a:r>
              <a:rPr lang="en-US" b="1" dirty="0" smtClean="0">
                <a:solidFill>
                  <a:srgbClr val="00355F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will complete a certification exam application with the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National Association of Healthcare Professionals </a:t>
            </a:r>
            <a:r>
              <a:rPr lang="en-US" b="1" dirty="0" smtClean="0">
                <a:solidFill>
                  <a:srgbClr val="00355F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to take the Nationally Registered Certified Patient Care </a:t>
            </a:r>
            <a:r>
              <a:rPr lang="en-US" b="1" dirty="0">
                <a:solidFill>
                  <a:srgbClr val="00355F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Technician (</a:t>
            </a:r>
            <a:r>
              <a:rPr lang="en-US" b="1" dirty="0" smtClean="0">
                <a:solidFill>
                  <a:srgbClr val="00355F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NRCPCT) exam or National Registered Certified (NRCMA) </a:t>
            </a:r>
            <a:r>
              <a:rPr lang="en-US" b="1" dirty="0">
                <a:solidFill>
                  <a:srgbClr val="00355F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exam for </a:t>
            </a:r>
            <a:r>
              <a:rPr lang="en-US" b="1" dirty="0" smtClean="0">
                <a:solidFill>
                  <a:srgbClr val="00355F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Medical Assistants.  Visit: </a:t>
            </a:r>
            <a:r>
              <a:rPr lang="en-US" b="1" dirty="0" smtClean="0">
                <a:solidFill>
                  <a:srgbClr val="00355F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  <a:hlinkClick r:id="rId4"/>
              </a:rPr>
              <a:t>www.nahpusa.com</a:t>
            </a:r>
            <a:r>
              <a:rPr lang="en-US" b="1" dirty="0" smtClean="0">
                <a:solidFill>
                  <a:srgbClr val="00355F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for additional certification information.</a:t>
            </a:r>
          </a:p>
        </p:txBody>
      </p:sp>
      <p:sp>
        <p:nvSpPr>
          <p:cNvPr id="14343" name="Rectangle 4"/>
          <p:cNvSpPr>
            <a:spLocks noChangeArrowheads="1"/>
          </p:cNvSpPr>
          <p:nvPr/>
        </p:nvSpPr>
        <p:spPr bwMode="gray">
          <a:xfrm>
            <a:off x="1533524" y="1412876"/>
            <a:ext cx="9134475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 dirty="0">
              <a:solidFill>
                <a:srgbClr val="E6E6E6">
                  <a:lumMod val="25000"/>
                </a:srgbClr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23561" name="Rectangle 5"/>
          <p:cNvSpPr txBox="1">
            <a:spLocks noChangeArrowheads="1"/>
          </p:cNvSpPr>
          <p:nvPr/>
        </p:nvSpPr>
        <p:spPr bwMode="gray">
          <a:xfrm>
            <a:off x="1533524" y="836614"/>
            <a:ext cx="91344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rgbClr val="00355F"/>
                </a:solidFill>
                <a:latin typeface="Georgia" panose="02040502050405020303" pitchFamily="18" charset="0"/>
                <a:ea typeface="ＭＳ Ｐゴシック" charset="-128"/>
              </a:rPr>
              <a:t>Applying for Certification Examination</a:t>
            </a:r>
          </a:p>
        </p:txBody>
      </p:sp>
    </p:spTree>
    <p:extLst>
      <p:ext uri="{BB962C8B-B14F-4D97-AF65-F5344CB8AC3E}">
        <p14:creationId xmlns:p14="http://schemas.microsoft.com/office/powerpoint/2010/main" val="293606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5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5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3334" y="1036638"/>
            <a:ext cx="6112933" cy="563562"/>
          </a:xfrm>
        </p:spPr>
        <p:txBody>
          <a:bodyPr/>
          <a:lstStyle/>
          <a:p>
            <a:r>
              <a:rPr lang="en-US" sz="4000" b="1" dirty="0"/>
              <a:t>FVI </a:t>
            </a:r>
            <a:r>
              <a:rPr lang="en-US" sz="4000" b="1" dirty="0" smtClean="0"/>
              <a:t>PARKING</a:t>
            </a:r>
            <a:endParaRPr lang="en-US" sz="4000" b="1" dirty="0"/>
          </a:p>
        </p:txBody>
      </p:sp>
      <p:pic>
        <p:nvPicPr>
          <p:cNvPr id="5" name="Content Placeholder 4" descr="http://martystowing.com/elements/images/truck.gif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08" y="2329656"/>
            <a:ext cx="5657850" cy="35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6163733" y="2692400"/>
            <a:ext cx="58589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1">
                    <a:lumMod val="10000"/>
                  </a:schemeClr>
                </a:solidFill>
              </a:rPr>
              <a:t>Between the hours of 8:00 AM to 5:00 PM any car parked in New Horizons/ FVI spot without permit will be towed. </a:t>
            </a:r>
          </a:p>
          <a:p>
            <a:r>
              <a:rPr lang="en-US" sz="3600" dirty="0" smtClean="0">
                <a:solidFill>
                  <a:schemeClr val="accent1">
                    <a:lumMod val="10000"/>
                  </a:schemeClr>
                </a:solidFill>
              </a:rPr>
              <a:t>Thank you.</a:t>
            </a:r>
            <a:endParaRPr lang="en-US" sz="3600" dirty="0">
              <a:solidFill>
                <a:schemeClr val="accent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514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dirty="0" smtClean="0">
                <a:solidFill>
                  <a:schemeClr val="accent1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		BUS </a:t>
            </a:r>
            <a:r>
              <a:rPr lang="en-US" sz="2000" b="1" dirty="0">
                <a:solidFill>
                  <a:schemeClr val="accent1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PASS REQUESTS</a:t>
            </a:r>
            <a:endParaRPr lang="en-US" sz="2000" dirty="0">
              <a:solidFill>
                <a:schemeClr val="accent1">
                  <a:lumMod val="10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dirty="0" smtClean="0">
                <a:solidFill>
                  <a:schemeClr val="accent1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		MUST </a:t>
            </a:r>
            <a:r>
              <a:rPr lang="en-US" sz="2000" b="1" dirty="0">
                <a:solidFill>
                  <a:schemeClr val="accent1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BE PAID BY THE 2</a:t>
            </a:r>
            <a:r>
              <a:rPr lang="en-US" sz="2000" b="1" baseline="30000" dirty="0">
                <a:solidFill>
                  <a:schemeClr val="accent1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ND</a:t>
            </a:r>
            <a:r>
              <a:rPr lang="en-US" sz="2000" b="1" dirty="0">
                <a:solidFill>
                  <a:schemeClr val="accent1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WEEK OF THE </a:t>
            </a:r>
            <a:r>
              <a:rPr lang="en-US" sz="2000" b="1" dirty="0" smtClean="0">
                <a:solidFill>
                  <a:schemeClr val="accent1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MONTH</a:t>
            </a:r>
            <a:r>
              <a:rPr lang="en-US" sz="2000" dirty="0" smtClean="0">
                <a:solidFill>
                  <a:schemeClr val="accent1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smtClean="0">
                <a:solidFill>
                  <a:schemeClr val="accent1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FOR </a:t>
            </a:r>
            <a:r>
              <a:rPr lang="en-US" sz="2000" b="1" u="sng" dirty="0">
                <a:solidFill>
                  <a:schemeClr val="accent1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UPCOMING</a:t>
            </a:r>
            <a:r>
              <a:rPr lang="en-US" sz="2000" b="1" dirty="0">
                <a:solidFill>
                  <a:schemeClr val="accent1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smtClean="0">
                <a:solidFill>
                  <a:schemeClr val="accent1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MONTH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1">
                    <a:lumMod val="10000"/>
                  </a:schemeClr>
                </a:solidFill>
                <a:cs typeface="Arial" panose="020B0604020202020204" pitchFamily="34" charset="0"/>
              </a:rPr>
              <a:t>									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10000"/>
                  </a:schemeClr>
                </a:solidFill>
                <a:cs typeface="Arial" panose="020B0604020202020204" pitchFamily="34" charset="0"/>
              </a:rPr>
              <a:t>	</a:t>
            </a:r>
            <a:r>
              <a:rPr lang="en-US" sz="2000" b="1" dirty="0" smtClean="0">
                <a:solidFill>
                  <a:schemeClr val="accent1">
                    <a:lumMod val="10000"/>
                  </a:schemeClr>
                </a:solidFill>
                <a:cs typeface="Arial" panose="020B0604020202020204" pitchFamily="34" charset="0"/>
              </a:rPr>
              <a:t>									SEE </a:t>
            </a:r>
            <a:r>
              <a:rPr lang="en-US" sz="2000" b="1" dirty="0">
                <a:solidFill>
                  <a:schemeClr val="accent1">
                    <a:lumMod val="10000"/>
                  </a:schemeClr>
                </a:solidFill>
                <a:cs typeface="Arial" panose="020B0604020202020204" pitchFamily="34" charset="0"/>
              </a:rPr>
              <a:t>THE BUSINESS OFFICE</a:t>
            </a:r>
            <a:endParaRPr lang="en-US" sz="2000" dirty="0">
              <a:solidFill>
                <a:schemeClr val="accent1">
                  <a:lumMod val="10000"/>
                </a:schemeClr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1">
                    <a:lumMod val="10000"/>
                  </a:schemeClr>
                </a:solidFill>
                <a:cs typeface="Arial" panose="020B0604020202020204" pitchFamily="34" charset="0"/>
              </a:rPr>
              <a:t>									COST </a:t>
            </a:r>
            <a:r>
              <a:rPr lang="en-US" sz="2000" b="1" dirty="0">
                <a:solidFill>
                  <a:schemeClr val="accent1">
                    <a:lumMod val="10000"/>
                  </a:schemeClr>
                </a:solidFill>
                <a:cs typeface="Arial" panose="020B0604020202020204" pitchFamily="34" charset="0"/>
              </a:rPr>
              <a:t>$56.25 (must be paid cash)</a:t>
            </a:r>
            <a:endParaRPr lang="en-US" sz="2000" dirty="0">
              <a:solidFill>
                <a:schemeClr val="accent1">
                  <a:lumMod val="10000"/>
                </a:schemeClr>
              </a:solidFill>
              <a:cs typeface="Arial" panose="020B0604020202020204" pitchFamily="34" charset="0"/>
            </a:endParaRPr>
          </a:p>
          <a:p>
            <a:pPr marL="0" indent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000" dirty="0">
              <a:solidFill>
                <a:schemeClr val="accent1">
                  <a:lumMod val="10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000" b="1" dirty="0" smtClean="0">
              <a:solidFill>
                <a:schemeClr val="accent1">
                  <a:lumMod val="10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000" b="1" dirty="0">
              <a:solidFill>
                <a:schemeClr val="accent1">
                  <a:lumMod val="10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000" b="1" dirty="0" smtClean="0">
              <a:solidFill>
                <a:schemeClr val="accent1">
                  <a:lumMod val="10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dirty="0" smtClean="0">
                <a:solidFill>
                  <a:schemeClr val="accent1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				MUST </a:t>
            </a:r>
            <a:r>
              <a:rPr lang="en-US" sz="2000" b="1" dirty="0">
                <a:solidFill>
                  <a:schemeClr val="accent1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HAVE STUDENT ID AT ALL TIMES WHEN RIDING THE BUS</a:t>
            </a:r>
            <a:endParaRPr lang="en-US" sz="2000" dirty="0">
              <a:solidFill>
                <a:schemeClr val="accent1">
                  <a:lumMod val="10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MONTHLY BUS PASSES AVAILABLE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2851" y="711200"/>
            <a:ext cx="2259149" cy="13776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835656"/>
            <a:ext cx="2615411" cy="189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61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5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5"/>
          <p:cNvSpPr txBox="1">
            <a:spLocks noChangeArrowheads="1"/>
          </p:cNvSpPr>
          <p:nvPr/>
        </p:nvSpPr>
        <p:spPr bwMode="gray">
          <a:xfrm>
            <a:off x="1338262" y="611189"/>
            <a:ext cx="91440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5400" b="1" dirty="0" smtClean="0">
                <a:solidFill>
                  <a:schemeClr val="tx2"/>
                </a:solidFill>
                <a:latin typeface="Arial" charset="0"/>
                <a:ea typeface="ＭＳ Ｐゴシック" charset="-128"/>
                <a:cs typeface="Arial" charset="0"/>
              </a:rPr>
              <a:t>Your Journey Starts Now!</a:t>
            </a:r>
            <a:endParaRPr lang="en-US" sz="5400" b="1" dirty="0">
              <a:solidFill>
                <a:schemeClr val="tx2"/>
              </a:solidFill>
              <a:latin typeface="Arial" charset="0"/>
              <a:ea typeface="ＭＳ Ｐゴシック" charset="-128"/>
              <a:cs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113" y="1468441"/>
            <a:ext cx="7480299" cy="50786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068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/>
            </a:gs>
            <a:gs pos="100000">
              <a:schemeClr val="tx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ktangel 40"/>
          <p:cNvSpPr>
            <a:spLocks noChangeArrowheads="1"/>
          </p:cNvSpPr>
          <p:nvPr/>
        </p:nvSpPr>
        <p:spPr bwMode="auto">
          <a:xfrm>
            <a:off x="6872307" y="2511426"/>
            <a:ext cx="3921383" cy="2924174"/>
          </a:xfrm>
          <a:prstGeom prst="rect">
            <a:avLst/>
          </a:prstGeom>
          <a:solidFill>
            <a:srgbClr val="00355F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indent="-342900" algn="ctr">
              <a:buFont typeface="+mj-lt"/>
              <a:buAutoNum type="arabicPeriod"/>
              <a:defRPr/>
            </a:pPr>
            <a:endParaRPr lang="da-DK" kern="0" noProof="1">
              <a:solidFill>
                <a:sysClr val="window" lastClr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558" y="2707483"/>
            <a:ext cx="3415297" cy="2561473"/>
          </a:xfrm>
          <a:prstGeom prst="rect">
            <a:avLst/>
          </a:prstGeom>
        </p:spPr>
      </p:pic>
      <p:sp>
        <p:nvSpPr>
          <p:cNvPr id="22530" name="Rectangle 4"/>
          <p:cNvSpPr>
            <a:spLocks noChangeArrowheads="1"/>
          </p:cNvSpPr>
          <p:nvPr/>
        </p:nvSpPr>
        <p:spPr bwMode="gray">
          <a:xfrm>
            <a:off x="2398714" y="1400330"/>
            <a:ext cx="4852987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171717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New Student Orientation</a:t>
            </a:r>
            <a:endParaRPr lang="en-US" sz="2000" dirty="0">
              <a:solidFill>
                <a:srgbClr val="171717"/>
              </a:solidFill>
              <a:latin typeface="Times New Roman" panose="02020603050405020304" pitchFamily="18" charset="0"/>
              <a:ea typeface="ＭＳ Ｐゴシック" charset="-128"/>
              <a:cs typeface="Times New Roman" panose="02020603050405020304" pitchFamily="18" charset="0"/>
            </a:endParaRPr>
          </a:p>
          <a:p>
            <a:pPr defTabSz="801688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171717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2531" name="Rectangle 5"/>
          <p:cNvSpPr txBox="1">
            <a:spLocks noChangeArrowheads="1"/>
          </p:cNvSpPr>
          <p:nvPr/>
        </p:nvSpPr>
        <p:spPr bwMode="gray">
          <a:xfrm>
            <a:off x="2398713" y="779464"/>
            <a:ext cx="26733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000" b="1" dirty="0">
                <a:solidFill>
                  <a:srgbClr val="171717"/>
                </a:solidFill>
                <a:latin typeface="Georgia" panose="02040502050405020303" pitchFamily="18" charset="0"/>
                <a:ea typeface="ＭＳ Ｐゴシック" charset="-128"/>
              </a:rPr>
              <a:t>Agenda</a:t>
            </a:r>
          </a:p>
        </p:txBody>
      </p:sp>
      <p:sp>
        <p:nvSpPr>
          <p:cNvPr id="31" name="Rektangel 30"/>
          <p:cNvSpPr>
            <a:spLocks noChangeArrowheads="1"/>
          </p:cNvSpPr>
          <p:nvPr/>
        </p:nvSpPr>
        <p:spPr bwMode="auto">
          <a:xfrm>
            <a:off x="2812553" y="2511426"/>
            <a:ext cx="4000500" cy="354012"/>
          </a:xfrm>
          <a:prstGeom prst="rect">
            <a:avLst/>
          </a:prstGeom>
          <a:solidFill>
            <a:srgbClr val="FDB813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32" name="Rektangel 31"/>
          <p:cNvSpPr>
            <a:spLocks noChangeArrowheads="1"/>
          </p:cNvSpPr>
          <p:nvPr/>
        </p:nvSpPr>
        <p:spPr bwMode="auto">
          <a:xfrm>
            <a:off x="2819400" y="5069960"/>
            <a:ext cx="4000500" cy="354013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162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33" name="Rektangel 32"/>
          <p:cNvSpPr>
            <a:spLocks noChangeArrowheads="1"/>
          </p:cNvSpPr>
          <p:nvPr/>
        </p:nvSpPr>
        <p:spPr bwMode="auto">
          <a:xfrm>
            <a:off x="2819400" y="3357856"/>
            <a:ext cx="4000500" cy="352425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1"/>
              </a:gs>
            </a:gsLst>
            <a:lin ang="16200000" scaled="0"/>
          </a:gradFill>
          <a:ln>
            <a:noFill/>
          </a:ln>
          <a:effectLst>
            <a:outerShdw blurRad="63500" dist="22860" dir="5400000" algn="tl" rotWithShape="0">
              <a:prstClr val="black">
                <a:alpha val="3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 defTabSz="4572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endParaRPr lang="da-DK" noProof="1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34" name="Rektangel 33"/>
          <p:cNvSpPr>
            <a:spLocks noChangeArrowheads="1"/>
          </p:cNvSpPr>
          <p:nvPr/>
        </p:nvSpPr>
        <p:spPr bwMode="auto">
          <a:xfrm>
            <a:off x="2832120" y="3786835"/>
            <a:ext cx="4000500" cy="35242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162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35" name="Rektangel 34"/>
          <p:cNvSpPr>
            <a:spLocks noChangeArrowheads="1"/>
          </p:cNvSpPr>
          <p:nvPr/>
        </p:nvSpPr>
        <p:spPr bwMode="auto">
          <a:xfrm>
            <a:off x="2812553" y="2920838"/>
            <a:ext cx="4000500" cy="35242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162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36" name="Rektangel 35"/>
          <p:cNvSpPr>
            <a:spLocks noChangeArrowheads="1"/>
          </p:cNvSpPr>
          <p:nvPr/>
        </p:nvSpPr>
        <p:spPr bwMode="auto">
          <a:xfrm>
            <a:off x="2829968" y="4215002"/>
            <a:ext cx="4000500" cy="35242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162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37" name="Rektangel 36"/>
          <p:cNvSpPr>
            <a:spLocks noChangeArrowheads="1"/>
          </p:cNvSpPr>
          <p:nvPr/>
        </p:nvSpPr>
        <p:spPr bwMode="auto">
          <a:xfrm>
            <a:off x="2819400" y="4642481"/>
            <a:ext cx="4000500" cy="35242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162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22540" name="Tekstboks 44"/>
          <p:cNvSpPr txBox="1">
            <a:spLocks noChangeArrowheads="1"/>
          </p:cNvSpPr>
          <p:nvPr/>
        </p:nvSpPr>
        <p:spPr bwMode="auto">
          <a:xfrm>
            <a:off x="2819400" y="2540000"/>
            <a:ext cx="40005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Meet </a:t>
            </a:r>
            <a:r>
              <a:rPr lang="en-US" sz="1100" dirty="0" smtClean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the FVI </a:t>
            </a:r>
            <a:r>
              <a:rPr lang="en-US" sz="1100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Team</a:t>
            </a:r>
            <a:endParaRPr lang="da-DK" sz="1100" dirty="0">
              <a:solidFill>
                <a:schemeClr val="bg1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2541" name="Tekstboks 45"/>
          <p:cNvSpPr txBox="1">
            <a:spLocks noChangeArrowheads="1"/>
          </p:cNvSpPr>
          <p:nvPr/>
        </p:nvSpPr>
        <p:spPr bwMode="auto">
          <a:xfrm>
            <a:off x="2819400" y="5118100"/>
            <a:ext cx="40005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rgbClr val="171717"/>
                </a:solidFill>
                <a:latin typeface="Arial" charset="0"/>
                <a:ea typeface="ＭＳ Ｐゴシック" charset="-128"/>
              </a:rPr>
              <a:t>Applying for a Certification Examination</a:t>
            </a:r>
            <a:endParaRPr lang="da-DK" sz="1100" dirty="0">
              <a:solidFill>
                <a:prstClr val="white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2542" name="Tekstboks 46"/>
          <p:cNvSpPr txBox="1">
            <a:spLocks noChangeArrowheads="1"/>
          </p:cNvSpPr>
          <p:nvPr/>
        </p:nvSpPr>
        <p:spPr bwMode="auto">
          <a:xfrm>
            <a:off x="2819400" y="3398839"/>
            <a:ext cx="3965575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chemeClr val="accent1">
                    <a:lumMod val="10000"/>
                  </a:schemeClr>
                </a:solidFill>
                <a:latin typeface="Arial" charset="0"/>
                <a:ea typeface="ＭＳ Ｐゴシック" charset="-128"/>
              </a:rPr>
              <a:t>Program Overview</a:t>
            </a:r>
            <a:endParaRPr lang="da-DK" sz="1100" dirty="0">
              <a:solidFill>
                <a:schemeClr val="accent1">
                  <a:lumMod val="10000"/>
                </a:schemeClr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2543" name="Tekstboks 47"/>
          <p:cNvSpPr txBox="1">
            <a:spLocks noChangeArrowheads="1"/>
          </p:cNvSpPr>
          <p:nvPr/>
        </p:nvSpPr>
        <p:spPr bwMode="auto">
          <a:xfrm>
            <a:off x="2819400" y="4259264"/>
            <a:ext cx="40005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rgbClr val="171717"/>
                </a:solidFill>
                <a:latin typeface="Arial" charset="0"/>
                <a:ea typeface="ＭＳ Ｐゴシック" charset="-128"/>
              </a:rPr>
              <a:t>Classroom Expectations / Standards of Conduct </a:t>
            </a:r>
          </a:p>
        </p:txBody>
      </p:sp>
      <p:sp>
        <p:nvSpPr>
          <p:cNvPr id="22544" name="Tekstboks 48"/>
          <p:cNvSpPr txBox="1">
            <a:spLocks noChangeArrowheads="1"/>
          </p:cNvSpPr>
          <p:nvPr/>
        </p:nvSpPr>
        <p:spPr bwMode="auto">
          <a:xfrm>
            <a:off x="2819400" y="2970214"/>
            <a:ext cx="40005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rgbClr val="171717"/>
                </a:solidFill>
                <a:latin typeface="Arial" charset="0"/>
                <a:ea typeface="ＭＳ Ｐゴシック" charset="-128"/>
              </a:rPr>
              <a:t>What Are Your Goals</a:t>
            </a:r>
            <a:endParaRPr lang="da-DK" sz="1100" dirty="0">
              <a:solidFill>
                <a:prstClr val="white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2545" name="Tekstboks 49"/>
          <p:cNvSpPr txBox="1">
            <a:spLocks noChangeArrowheads="1"/>
          </p:cNvSpPr>
          <p:nvPr/>
        </p:nvSpPr>
        <p:spPr bwMode="auto">
          <a:xfrm>
            <a:off x="2819400" y="3829050"/>
            <a:ext cx="40005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rgbClr val="171717"/>
                </a:solidFill>
                <a:latin typeface="Arial" charset="0"/>
                <a:ea typeface="ＭＳ Ｐゴシック" charset="-128"/>
              </a:rPr>
              <a:t>Classroom Expectations</a:t>
            </a:r>
            <a:endParaRPr lang="da-DK" sz="1100" dirty="0">
              <a:solidFill>
                <a:prstClr val="white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2546" name="Tekstboks 50"/>
          <p:cNvSpPr txBox="1">
            <a:spLocks noChangeArrowheads="1"/>
          </p:cNvSpPr>
          <p:nvPr/>
        </p:nvSpPr>
        <p:spPr bwMode="auto">
          <a:xfrm>
            <a:off x="2819400" y="4687889"/>
            <a:ext cx="40005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rgbClr val="171717"/>
                </a:solidFill>
                <a:latin typeface="Arial" charset="0"/>
                <a:ea typeface="ＭＳ Ｐゴシック" charset="-128"/>
              </a:rPr>
              <a:t>Substance Abuse / Drug Screening</a:t>
            </a:r>
            <a:endParaRPr lang="da-DK" sz="1100" dirty="0">
              <a:solidFill>
                <a:prstClr val="white"/>
              </a:solidFill>
              <a:latin typeface="Arial" charset="0"/>
              <a:ea typeface="ＭＳ Ｐゴシック" charset="-128"/>
            </a:endParaRPr>
          </a:p>
        </p:txBody>
      </p:sp>
      <p:grpSp>
        <p:nvGrpSpPr>
          <p:cNvPr id="22548" name="Gruppe 68"/>
          <p:cNvGrpSpPr>
            <a:grpSpLocks/>
          </p:cNvGrpSpPr>
          <p:nvPr/>
        </p:nvGrpSpPr>
        <p:grpSpPr bwMode="auto">
          <a:xfrm>
            <a:off x="2400300" y="2511426"/>
            <a:ext cx="344488" cy="2906713"/>
            <a:chOff x="876300" y="2511425"/>
            <a:chExt cx="344488" cy="2906713"/>
          </a:xfrm>
          <a:solidFill>
            <a:srgbClr val="00355F"/>
          </a:solidFill>
        </p:grpSpPr>
        <p:grpSp>
          <p:nvGrpSpPr>
            <p:cNvPr id="3" name="Gruppe 51"/>
            <p:cNvGrpSpPr/>
            <p:nvPr/>
          </p:nvGrpSpPr>
          <p:grpSpPr>
            <a:xfrm>
              <a:off x="876300" y="2511425"/>
              <a:ext cx="344488" cy="2906713"/>
              <a:chOff x="876300" y="2511425"/>
              <a:chExt cx="344488" cy="2906713"/>
            </a:xfrm>
            <a:grp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0" name="Rektangel 9"/>
              <p:cNvSpPr>
                <a:spLocks noChangeArrowheads="1"/>
              </p:cNvSpPr>
              <p:nvPr/>
            </p:nvSpPr>
            <p:spPr bwMode="auto">
              <a:xfrm>
                <a:off x="876300" y="2936875"/>
                <a:ext cx="344488" cy="344488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indent="-342900" algn="ctr" defTabSz="457200" fontAlgn="base">
                  <a:spcBef>
                    <a:spcPct val="0"/>
                  </a:spcBef>
                  <a:spcAft>
                    <a:spcPct val="0"/>
                  </a:spcAft>
                  <a:buFont typeface="+mj-lt"/>
                  <a:buAutoNum type="arabicPeriod"/>
                  <a:defRPr/>
                </a:pPr>
                <a:endParaRPr lang="da-DK" noProof="1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grpSp>
            <p:nvGrpSpPr>
              <p:cNvPr id="4" name="Gruppe 50"/>
              <p:cNvGrpSpPr/>
              <p:nvPr/>
            </p:nvGrpSpPr>
            <p:grpSpPr>
              <a:xfrm>
                <a:off x="876300" y="2511425"/>
                <a:ext cx="344488" cy="2906713"/>
                <a:chOff x="876300" y="2511425"/>
                <a:chExt cx="344488" cy="2906713"/>
              </a:xfrm>
              <a:grpFill/>
            </p:grpSpPr>
            <p:sp>
              <p:nvSpPr>
                <p:cNvPr id="21" name="Rektangel 20"/>
                <p:cNvSpPr>
                  <a:spLocks noChangeArrowheads="1"/>
                </p:cNvSpPr>
                <p:nvPr/>
              </p:nvSpPr>
              <p:spPr bwMode="auto">
                <a:xfrm>
                  <a:off x="876300" y="4221163"/>
                  <a:ext cx="344488" cy="342900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indent="-342900" algn="ctr" defTabSz="457200" fontAlgn="base">
                    <a:spcBef>
                      <a:spcPct val="0"/>
                    </a:spcBef>
                    <a:spcAft>
                      <a:spcPct val="0"/>
                    </a:spcAft>
                    <a:buFont typeface="+mj-lt"/>
                    <a:buAutoNum type="arabicPeriod"/>
                    <a:defRPr/>
                  </a:pPr>
                  <a:endParaRPr lang="da-DK" noProof="1">
                    <a:solidFill>
                      <a:srgbClr val="FFFFFF"/>
                    </a:solidFill>
                    <a:latin typeface="Arial" pitchFamily="34" charset="0"/>
                  </a:endParaRPr>
                </a:p>
              </p:txBody>
            </p:sp>
            <p:grpSp>
              <p:nvGrpSpPr>
                <p:cNvPr id="5" name="Gruppe 49"/>
                <p:cNvGrpSpPr/>
                <p:nvPr/>
              </p:nvGrpSpPr>
              <p:grpSpPr>
                <a:xfrm>
                  <a:off x="876300" y="2511425"/>
                  <a:ext cx="344488" cy="2906713"/>
                  <a:chOff x="876300" y="2511425"/>
                  <a:chExt cx="344488" cy="2906713"/>
                </a:xfrm>
                <a:grpFill/>
              </p:grpSpPr>
              <p:sp>
                <p:nvSpPr>
                  <p:cNvPr id="8" name="Rektangel 7"/>
                  <p:cNvSpPr>
                    <a:spLocks noChangeArrowheads="1"/>
                  </p:cNvSpPr>
                  <p:nvPr/>
                </p:nvSpPr>
                <p:spPr bwMode="auto">
                  <a:xfrm>
                    <a:off x="876300" y="2511425"/>
                    <a:ext cx="344488" cy="342900"/>
                  </a:xfrm>
                  <a:prstGeom prst="rect">
                    <a:avLst/>
                  </a:prstGeom>
                  <a:grpFill/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indent="-342900" algn="ctr" defTabSz="457200"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+mj-lt"/>
                      <a:buAutoNum type="arabicPeriod"/>
                      <a:defRPr/>
                    </a:pPr>
                    <a:endParaRPr lang="da-DK" noProof="1">
                      <a:solidFill>
                        <a:srgbClr val="FFFFFF"/>
                      </a:solidFill>
                      <a:latin typeface="Arial" pitchFamily="34" charset="0"/>
                    </a:endParaRPr>
                  </a:p>
                </p:txBody>
              </p:sp>
              <p:sp>
                <p:nvSpPr>
                  <p:cNvPr id="12" name="Rektangel 11"/>
                  <p:cNvSpPr>
                    <a:spLocks noChangeArrowheads="1"/>
                  </p:cNvSpPr>
                  <p:nvPr/>
                </p:nvSpPr>
                <p:spPr bwMode="auto">
                  <a:xfrm>
                    <a:off x="876300" y="3363913"/>
                    <a:ext cx="344488" cy="344487"/>
                  </a:xfrm>
                  <a:prstGeom prst="rect">
                    <a:avLst/>
                  </a:prstGeom>
                  <a:grpFill/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indent="-342900" algn="ctr" defTabSz="457200"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+mj-lt"/>
                      <a:buAutoNum type="arabicPeriod"/>
                      <a:defRPr/>
                    </a:pPr>
                    <a:endParaRPr lang="da-DK" noProof="1">
                      <a:solidFill>
                        <a:srgbClr val="FFFFFF"/>
                      </a:solidFill>
                      <a:latin typeface="Arial" pitchFamily="34" charset="0"/>
                    </a:endParaRPr>
                  </a:p>
                </p:txBody>
              </p:sp>
              <p:sp>
                <p:nvSpPr>
                  <p:cNvPr id="14" name="Rektangel 13"/>
                  <p:cNvSpPr>
                    <a:spLocks noChangeArrowheads="1"/>
                  </p:cNvSpPr>
                  <p:nvPr/>
                </p:nvSpPr>
                <p:spPr bwMode="auto">
                  <a:xfrm>
                    <a:off x="876300" y="3790950"/>
                    <a:ext cx="344488" cy="347663"/>
                  </a:xfrm>
                  <a:prstGeom prst="rect">
                    <a:avLst/>
                  </a:prstGeom>
                  <a:grpFill/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indent="-342900" algn="ctr" defTabSz="457200"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+mj-lt"/>
                      <a:buAutoNum type="arabicPeriod"/>
                      <a:defRPr/>
                    </a:pPr>
                    <a:endParaRPr lang="da-DK" noProof="1">
                      <a:solidFill>
                        <a:srgbClr val="FFFFFF"/>
                      </a:solidFill>
                      <a:latin typeface="Arial" pitchFamily="34" charset="0"/>
                    </a:endParaRPr>
                  </a:p>
                </p:txBody>
              </p:sp>
              <p:sp>
                <p:nvSpPr>
                  <p:cNvPr id="24" name="Rektangel 23"/>
                  <p:cNvSpPr>
                    <a:spLocks noChangeArrowheads="1"/>
                  </p:cNvSpPr>
                  <p:nvPr/>
                </p:nvSpPr>
                <p:spPr bwMode="auto">
                  <a:xfrm>
                    <a:off x="876300" y="4646613"/>
                    <a:ext cx="344488" cy="344487"/>
                  </a:xfrm>
                  <a:prstGeom prst="rect">
                    <a:avLst/>
                  </a:prstGeom>
                  <a:grpFill/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indent="-342900" algn="ctr" defTabSz="457200"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+mj-lt"/>
                      <a:buAutoNum type="arabicPeriod"/>
                      <a:defRPr/>
                    </a:pPr>
                    <a:endParaRPr lang="da-DK" noProof="1">
                      <a:solidFill>
                        <a:srgbClr val="FFFFFF"/>
                      </a:solidFill>
                      <a:latin typeface="Arial" pitchFamily="34" charset="0"/>
                    </a:endParaRPr>
                  </a:p>
                </p:txBody>
              </p:sp>
              <p:sp>
                <p:nvSpPr>
                  <p:cNvPr id="27" name="Rektangel 26"/>
                  <p:cNvSpPr>
                    <a:spLocks noChangeArrowheads="1"/>
                  </p:cNvSpPr>
                  <p:nvPr/>
                </p:nvSpPr>
                <p:spPr bwMode="auto">
                  <a:xfrm>
                    <a:off x="876300" y="5073650"/>
                    <a:ext cx="344488" cy="344488"/>
                  </a:xfrm>
                  <a:prstGeom prst="rect">
                    <a:avLst/>
                  </a:prstGeom>
                  <a:grpFill/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indent="-342900" algn="ctr" defTabSz="457200"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+mj-lt"/>
                      <a:buAutoNum type="arabicPeriod"/>
                      <a:defRPr/>
                    </a:pPr>
                    <a:endParaRPr lang="da-DK" noProof="1">
                      <a:solidFill>
                        <a:srgbClr val="FFFFFF"/>
                      </a:solidFill>
                      <a:latin typeface="Arial" pitchFamily="34" charset="0"/>
                    </a:endParaRPr>
                  </a:p>
                </p:txBody>
              </p:sp>
            </p:grpSp>
          </p:grpSp>
        </p:grpSp>
        <p:sp>
          <p:nvSpPr>
            <p:cNvPr id="55" name="Tekstboks 54"/>
            <p:cNvSpPr txBox="1">
              <a:spLocks noChangeArrowheads="1"/>
            </p:cNvSpPr>
            <p:nvPr/>
          </p:nvSpPr>
          <p:spPr bwMode="auto">
            <a:xfrm>
              <a:off x="890588" y="2547938"/>
              <a:ext cx="322262" cy="27463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da-DK" sz="1200" noProof="1">
                  <a:solidFill>
                    <a:srgbClr val="FFFFFF"/>
                  </a:solidFill>
                  <a:latin typeface="Arial" pitchFamily="34" charset="0"/>
                  <a:ea typeface="ＭＳ Ｐゴシック" pitchFamily="-97" charset="-128"/>
                </a:rPr>
                <a:t>1</a:t>
              </a:r>
            </a:p>
          </p:txBody>
        </p:sp>
        <p:sp>
          <p:nvSpPr>
            <p:cNvPr id="59" name="Tekstboks 58"/>
            <p:cNvSpPr txBox="1">
              <a:spLocks noChangeArrowheads="1"/>
            </p:cNvSpPr>
            <p:nvPr/>
          </p:nvSpPr>
          <p:spPr bwMode="auto">
            <a:xfrm>
              <a:off x="890588" y="2986088"/>
              <a:ext cx="322262" cy="2762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da-DK" sz="1200" noProof="1">
                  <a:solidFill>
                    <a:srgbClr val="FFFFFF"/>
                  </a:solidFill>
                  <a:latin typeface="Arial" pitchFamily="34" charset="0"/>
                  <a:ea typeface="ＭＳ Ｐゴシック" pitchFamily="-97" charset="-128"/>
                </a:rPr>
                <a:t>2</a:t>
              </a:r>
            </a:p>
          </p:txBody>
        </p:sp>
        <p:sp>
          <p:nvSpPr>
            <p:cNvPr id="60" name="Tekstboks 59"/>
            <p:cNvSpPr txBox="1">
              <a:spLocks noChangeArrowheads="1"/>
            </p:cNvSpPr>
            <p:nvPr/>
          </p:nvSpPr>
          <p:spPr bwMode="auto">
            <a:xfrm>
              <a:off x="890588" y="3400425"/>
              <a:ext cx="322262" cy="2762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da-DK" sz="1200" noProof="1">
                  <a:solidFill>
                    <a:srgbClr val="FFFFFF"/>
                  </a:solidFill>
                  <a:latin typeface="Arial" pitchFamily="34" charset="0"/>
                  <a:ea typeface="ＭＳ Ｐゴシック" pitchFamily="-97" charset="-128"/>
                </a:rPr>
                <a:t>3</a:t>
              </a:r>
            </a:p>
          </p:txBody>
        </p:sp>
        <p:sp>
          <p:nvSpPr>
            <p:cNvPr id="62" name="Tekstboks 61"/>
            <p:cNvSpPr txBox="1">
              <a:spLocks noChangeArrowheads="1"/>
            </p:cNvSpPr>
            <p:nvPr/>
          </p:nvSpPr>
          <p:spPr bwMode="auto">
            <a:xfrm>
              <a:off x="890588" y="3822700"/>
              <a:ext cx="322262" cy="2794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da-DK" sz="1200" noProof="1">
                  <a:solidFill>
                    <a:srgbClr val="FFFFFF"/>
                  </a:solidFill>
                  <a:latin typeface="Arial" pitchFamily="34" charset="0"/>
                  <a:ea typeface="ＭＳ Ｐゴシック" pitchFamily="-97" charset="-128"/>
                </a:rPr>
                <a:t>4</a:t>
              </a:r>
            </a:p>
          </p:txBody>
        </p:sp>
        <p:sp>
          <p:nvSpPr>
            <p:cNvPr id="64" name="Tekstboks 63"/>
            <p:cNvSpPr txBox="1">
              <a:spLocks noChangeArrowheads="1"/>
            </p:cNvSpPr>
            <p:nvPr/>
          </p:nvSpPr>
          <p:spPr bwMode="auto">
            <a:xfrm>
              <a:off x="890588" y="4238625"/>
              <a:ext cx="322262" cy="2746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>
              <a:outerShdw blurRad="63500" algn="tl" rotWithShape="0">
                <a:srgbClr val="000000">
                  <a:alpha val="74998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da-DK" sz="1200" dirty="0">
                  <a:solidFill>
                    <a:prstClr val="white"/>
                  </a:solidFill>
                  <a:latin typeface="Arial" pitchFamily="34" charset="0"/>
                  <a:ea typeface="ＭＳ Ｐゴシック" pitchFamily="-97" charset="-128"/>
                </a:rPr>
                <a:t>5</a:t>
              </a:r>
            </a:p>
          </p:txBody>
        </p:sp>
        <p:sp>
          <p:nvSpPr>
            <p:cNvPr id="66" name="Tekstboks 65"/>
            <p:cNvSpPr txBox="1">
              <a:spLocks noChangeArrowheads="1"/>
            </p:cNvSpPr>
            <p:nvPr/>
          </p:nvSpPr>
          <p:spPr bwMode="auto">
            <a:xfrm>
              <a:off x="890588" y="4683125"/>
              <a:ext cx="322262" cy="2762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>
              <a:outerShdw blurRad="63500" algn="tl" rotWithShape="0">
                <a:srgbClr val="000000">
                  <a:alpha val="74998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da-DK" sz="1200" dirty="0">
                  <a:solidFill>
                    <a:prstClr val="white"/>
                  </a:solidFill>
                  <a:latin typeface="Arial" pitchFamily="34" charset="0"/>
                  <a:ea typeface="ＭＳ Ｐゴシック" pitchFamily="-97" charset="-128"/>
                </a:rPr>
                <a:t>6</a:t>
              </a:r>
            </a:p>
          </p:txBody>
        </p:sp>
        <p:sp>
          <p:nvSpPr>
            <p:cNvPr id="68" name="Tekstboks 67"/>
            <p:cNvSpPr txBox="1">
              <a:spLocks noChangeArrowheads="1"/>
            </p:cNvSpPr>
            <p:nvPr/>
          </p:nvSpPr>
          <p:spPr bwMode="auto">
            <a:xfrm>
              <a:off x="890588" y="5103813"/>
              <a:ext cx="322262" cy="2778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>
              <a:outerShdw blurRad="63500" algn="tl" rotWithShape="0">
                <a:srgbClr val="000000">
                  <a:alpha val="74998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da-DK" sz="1200" dirty="0">
                  <a:solidFill>
                    <a:prstClr val="white"/>
                  </a:solidFill>
                  <a:latin typeface="Arial" pitchFamily="34" charset="0"/>
                  <a:ea typeface="ＭＳ Ｐゴシック" pitchFamily="-97" charset="-128"/>
                </a:rPr>
                <a:t>7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359" y="401805"/>
            <a:ext cx="2421331" cy="99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218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48654" y="-1498027"/>
            <a:ext cx="17603708" cy="9902086"/>
          </a:xfrm>
          <a:prstGeom prst="rect">
            <a:avLst/>
          </a:prstGeom>
        </p:spPr>
      </p:pic>
      <p:sp>
        <p:nvSpPr>
          <p:cNvPr id="10" name="Rektangel 9"/>
          <p:cNvSpPr/>
          <p:nvPr/>
        </p:nvSpPr>
        <p:spPr>
          <a:xfrm>
            <a:off x="1076325" y="836614"/>
            <a:ext cx="10058400" cy="735012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8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71000"/>
                </a:schemeClr>
              </a:gs>
            </a:gsLst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da-DK" dirty="0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1076325" y="1722437"/>
            <a:ext cx="10057840" cy="4108207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8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71000"/>
                </a:schemeClr>
              </a:gs>
            </a:gsLst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da-DK" dirty="0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gray">
          <a:xfrm>
            <a:off x="457200" y="5943600"/>
            <a:ext cx="2048086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defTabSz="801688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 Helping Students Achieve  Success</a:t>
            </a:r>
            <a:endParaRPr lang="en-US" sz="1200" dirty="0">
              <a:solidFill>
                <a:schemeClr val="bg1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3559" name="Tekstboks 9"/>
          <p:cNvSpPr txBox="1">
            <a:spLocks noChangeArrowheads="1"/>
          </p:cNvSpPr>
          <p:nvPr/>
        </p:nvSpPr>
        <p:spPr bwMode="auto">
          <a:xfrm>
            <a:off x="1528762" y="2205007"/>
            <a:ext cx="9134475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a-DK" sz="2000" b="1" dirty="0" smtClean="0">
                <a:solidFill>
                  <a:srgbClr val="00355F"/>
                </a:solidFill>
                <a:latin typeface="Georgia" panose="02040502050405020303" pitchFamily="18" charset="0"/>
                <a:ea typeface="ＭＳ Ｐゴシック" charset="-128"/>
              </a:rPr>
              <a:t>Administration</a:t>
            </a:r>
            <a:endParaRPr lang="da-DK" sz="2000" b="1" dirty="0">
              <a:solidFill>
                <a:srgbClr val="00355F"/>
              </a:solidFill>
              <a:latin typeface="Georgia" panose="02040502050405020303" pitchFamily="18" charset="0"/>
              <a:ea typeface="ＭＳ Ｐゴシック" charset="-128"/>
            </a:endParaRPr>
          </a:p>
          <a:p>
            <a:pPr marL="800100" lvl="1" indent="-342900"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i="1" dirty="0" smtClean="0">
                <a:solidFill>
                  <a:srgbClr val="00355F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Campus Vice President-Denyse Antunes</a:t>
            </a:r>
          </a:p>
          <a:p>
            <a:pPr marL="800100" lvl="1" indent="-342900"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sz="2000" i="1" dirty="0" smtClean="0">
                <a:solidFill>
                  <a:srgbClr val="00355F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Allied Health Program Director– Jorge Gomez</a:t>
            </a:r>
            <a:endParaRPr lang="pt-BR" sz="2000" i="1" dirty="0">
              <a:solidFill>
                <a:srgbClr val="00355F"/>
              </a:solidFill>
              <a:latin typeface="Times New Roman" panose="02020603050405020304" pitchFamily="18" charset="0"/>
              <a:ea typeface="ＭＳ Ｐゴシック" charset="-128"/>
              <a:cs typeface="Times New Roman" panose="02020603050405020304" pitchFamily="18" charset="0"/>
            </a:endParaRPr>
          </a:p>
          <a:p>
            <a:pPr lvl="1" defTabSz="457200" fontAlgn="base">
              <a:spcBef>
                <a:spcPct val="0"/>
              </a:spcBef>
              <a:spcAft>
                <a:spcPct val="0"/>
              </a:spcAft>
            </a:pPr>
            <a:endParaRPr lang="en-US" sz="2000" i="1" dirty="0" smtClean="0">
              <a:solidFill>
                <a:srgbClr val="00355F"/>
              </a:solidFill>
              <a:latin typeface="Times New Roman" panose="02020603050405020304" pitchFamily="18" charset="0"/>
              <a:ea typeface="ＭＳ Ｐゴシック" charset="-128"/>
              <a:cs typeface="Times New Roman" panose="02020603050405020304" pitchFamily="18" charset="0"/>
            </a:endParaRPr>
          </a:p>
          <a:p>
            <a:pPr marL="342900" indent="-342900"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a-DK" sz="2000" b="1" dirty="0" smtClean="0">
                <a:solidFill>
                  <a:srgbClr val="00355F"/>
                </a:solidFill>
                <a:latin typeface="Georgia" panose="02040502050405020303" pitchFamily="18" charset="0"/>
                <a:ea typeface="ＭＳ Ｐゴシック" charset="-128"/>
              </a:rPr>
              <a:t>Student Support Team</a:t>
            </a:r>
            <a:endParaRPr lang="da-DK" sz="2000" dirty="0">
              <a:solidFill>
                <a:prstClr val="white"/>
              </a:solidFill>
              <a:latin typeface="Georgia" panose="02040502050405020303" pitchFamily="18" charset="0"/>
              <a:ea typeface="ＭＳ Ｐゴシック" charset="-128"/>
            </a:endParaRPr>
          </a:p>
          <a:p>
            <a:pPr marL="800100" lvl="1" indent="-342900"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i="1" dirty="0" smtClean="0">
                <a:solidFill>
                  <a:srgbClr val="00355F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Director of Admissions -  Gretel Chong</a:t>
            </a:r>
          </a:p>
          <a:p>
            <a:pPr marL="800100" lvl="1" indent="-342900"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i="1" dirty="0" smtClean="0">
                <a:solidFill>
                  <a:srgbClr val="00355F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Business Office Manager – Luisa Enriquez</a:t>
            </a:r>
          </a:p>
          <a:p>
            <a:pPr marL="800100" lvl="1" indent="-342900"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i="1" dirty="0" smtClean="0">
                <a:solidFill>
                  <a:srgbClr val="00355F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Financial Aid Administrator- Eliezer Tabares</a:t>
            </a:r>
          </a:p>
          <a:p>
            <a:pPr marL="800100" lvl="1" indent="-342900"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i="1" dirty="0" smtClean="0">
                <a:solidFill>
                  <a:srgbClr val="00355F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Registrar- Lidia Bravo</a:t>
            </a:r>
          </a:p>
          <a:p>
            <a:pPr marL="800100" lvl="1" indent="-342900"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i="1" dirty="0" smtClean="0">
                <a:solidFill>
                  <a:srgbClr val="00355F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Director of Career Services- Andrea Holguin-Reyes</a:t>
            </a:r>
            <a:endParaRPr lang="en-US" sz="2000" dirty="0" smtClean="0">
              <a:solidFill>
                <a:srgbClr val="00355F"/>
              </a:solidFill>
              <a:latin typeface="Arial" charset="0"/>
              <a:ea typeface="ＭＳ Ｐゴシック" charset="-128"/>
            </a:endParaRPr>
          </a:p>
          <a:p>
            <a:pPr lvl="1" defTabSz="457200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endParaRPr lang="en-US" sz="2000" dirty="0" smtClean="0">
              <a:solidFill>
                <a:srgbClr val="00355F"/>
              </a:solidFill>
              <a:latin typeface="Arial" charset="0"/>
              <a:ea typeface="ＭＳ Ｐゴシック" charset="-128"/>
            </a:endParaRPr>
          </a:p>
          <a:p>
            <a:pPr lvl="1" defTabSz="457200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endParaRPr lang="da-DK" sz="2000" b="1" dirty="0">
              <a:solidFill>
                <a:srgbClr val="00355F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14343" name="Rectangle 4"/>
          <p:cNvSpPr>
            <a:spLocks noChangeArrowheads="1"/>
          </p:cNvSpPr>
          <p:nvPr/>
        </p:nvSpPr>
        <p:spPr bwMode="gray">
          <a:xfrm>
            <a:off x="1533524" y="1412876"/>
            <a:ext cx="9134475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 i="1" dirty="0">
              <a:solidFill>
                <a:srgbClr val="E6E6E6">
                  <a:lumMod val="25000"/>
                </a:srgbClr>
              </a:solidFill>
              <a:latin typeface="Times New Roman" panose="02020603050405020304" pitchFamily="18" charset="0"/>
              <a:ea typeface="ＭＳ Ｐゴシック" pitchFamily="-97" charset="-128"/>
              <a:cs typeface="Times New Roman" panose="02020603050405020304" pitchFamily="18" charset="0"/>
            </a:endParaRPr>
          </a:p>
          <a:p>
            <a:pPr defTabSz="801688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 dirty="0">
              <a:solidFill>
                <a:srgbClr val="E6E6E6">
                  <a:lumMod val="25000"/>
                </a:srgbClr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23561" name="Rectangle 5"/>
          <p:cNvSpPr txBox="1">
            <a:spLocks noChangeArrowheads="1"/>
          </p:cNvSpPr>
          <p:nvPr/>
        </p:nvSpPr>
        <p:spPr bwMode="gray">
          <a:xfrm>
            <a:off x="1533524" y="836614"/>
            <a:ext cx="91344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000" b="1" dirty="0" smtClean="0">
                <a:solidFill>
                  <a:srgbClr val="00355F"/>
                </a:solidFill>
                <a:latin typeface="Georgia" panose="02040502050405020303" pitchFamily="18" charset="0"/>
                <a:ea typeface="ＭＳ Ｐゴシック" charset="-128"/>
              </a:rPr>
              <a:t>Meet the FVI Team</a:t>
            </a:r>
            <a:endParaRPr lang="en-US" sz="3000" b="1" dirty="0">
              <a:solidFill>
                <a:srgbClr val="00355F"/>
              </a:solidFill>
              <a:latin typeface="Georgia" panose="02040502050405020303" pitchFamily="18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612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5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5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5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5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5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5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5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5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/>
            </a:gs>
            <a:gs pos="100000">
              <a:schemeClr val="tx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ktangel 40"/>
          <p:cNvSpPr>
            <a:spLocks noChangeArrowheads="1"/>
          </p:cNvSpPr>
          <p:nvPr/>
        </p:nvSpPr>
        <p:spPr bwMode="auto">
          <a:xfrm>
            <a:off x="6872307" y="2511426"/>
            <a:ext cx="3921383" cy="2906713"/>
          </a:xfrm>
          <a:prstGeom prst="rect">
            <a:avLst/>
          </a:prstGeom>
          <a:solidFill>
            <a:srgbClr val="00355F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indent="-342900" algn="ctr">
              <a:buFont typeface="+mj-lt"/>
              <a:buAutoNum type="arabicPeriod"/>
              <a:defRPr/>
            </a:pPr>
            <a:endParaRPr lang="da-DK" kern="0" noProof="1">
              <a:solidFill>
                <a:sysClr val="window" lastClr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22530" name="Rectangle 4"/>
          <p:cNvSpPr>
            <a:spLocks noChangeArrowheads="1"/>
          </p:cNvSpPr>
          <p:nvPr/>
        </p:nvSpPr>
        <p:spPr bwMode="gray">
          <a:xfrm>
            <a:off x="2398714" y="1400330"/>
            <a:ext cx="4852987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171717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New Student Orientation</a:t>
            </a:r>
            <a:endParaRPr lang="en-US" sz="2000" dirty="0">
              <a:solidFill>
                <a:srgbClr val="171717"/>
              </a:solidFill>
              <a:latin typeface="Times New Roman" panose="02020603050405020304" pitchFamily="18" charset="0"/>
              <a:ea typeface="ＭＳ Ｐゴシック" charset="-128"/>
              <a:cs typeface="Times New Roman" panose="02020603050405020304" pitchFamily="18" charset="0"/>
            </a:endParaRPr>
          </a:p>
          <a:p>
            <a:pPr defTabSz="801688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171717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2531" name="Rectangle 5"/>
          <p:cNvSpPr txBox="1">
            <a:spLocks noChangeArrowheads="1"/>
          </p:cNvSpPr>
          <p:nvPr/>
        </p:nvSpPr>
        <p:spPr bwMode="gray">
          <a:xfrm>
            <a:off x="2398713" y="779464"/>
            <a:ext cx="26733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000" b="1" dirty="0">
                <a:solidFill>
                  <a:srgbClr val="171717"/>
                </a:solidFill>
                <a:latin typeface="Georgia" panose="02040502050405020303" pitchFamily="18" charset="0"/>
                <a:ea typeface="ＭＳ Ｐゴシック" charset="-128"/>
              </a:rPr>
              <a:t>Agenda</a:t>
            </a:r>
          </a:p>
        </p:txBody>
      </p:sp>
      <p:sp>
        <p:nvSpPr>
          <p:cNvPr id="31" name="Rektangel 30"/>
          <p:cNvSpPr>
            <a:spLocks noChangeArrowheads="1"/>
          </p:cNvSpPr>
          <p:nvPr/>
        </p:nvSpPr>
        <p:spPr bwMode="auto">
          <a:xfrm>
            <a:off x="2812553" y="2441121"/>
            <a:ext cx="4000500" cy="354012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tx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blurRad="63500" dist="22860" dir="5400000" algn="tl" rotWithShape="0">
              <a:prstClr val="black">
                <a:alpha val="35000"/>
              </a:prstClr>
            </a:outerShdw>
          </a:effectLst>
        </p:spPr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32" name="Rektangel 31"/>
          <p:cNvSpPr>
            <a:spLocks noChangeArrowheads="1"/>
          </p:cNvSpPr>
          <p:nvPr/>
        </p:nvSpPr>
        <p:spPr bwMode="auto">
          <a:xfrm>
            <a:off x="2819400" y="5069960"/>
            <a:ext cx="4000500" cy="354013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162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33" name="Rektangel 32"/>
          <p:cNvSpPr>
            <a:spLocks noChangeArrowheads="1"/>
          </p:cNvSpPr>
          <p:nvPr/>
        </p:nvSpPr>
        <p:spPr bwMode="auto">
          <a:xfrm>
            <a:off x="2819400" y="3357856"/>
            <a:ext cx="4000500" cy="352425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1"/>
              </a:gs>
            </a:gsLst>
            <a:lin ang="16200000" scaled="0"/>
          </a:gradFill>
          <a:ln>
            <a:noFill/>
          </a:ln>
          <a:effectLst>
            <a:outerShdw blurRad="63500" dist="22860" dir="5400000" algn="tl" rotWithShape="0">
              <a:prstClr val="black">
                <a:alpha val="3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 defTabSz="4572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endParaRPr lang="da-DK" noProof="1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34" name="Rektangel 33"/>
          <p:cNvSpPr>
            <a:spLocks noChangeArrowheads="1"/>
          </p:cNvSpPr>
          <p:nvPr/>
        </p:nvSpPr>
        <p:spPr bwMode="auto">
          <a:xfrm>
            <a:off x="2832120" y="3786835"/>
            <a:ext cx="4000500" cy="35242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162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35" name="Rektangel 34"/>
          <p:cNvSpPr>
            <a:spLocks noChangeArrowheads="1"/>
          </p:cNvSpPr>
          <p:nvPr/>
        </p:nvSpPr>
        <p:spPr bwMode="auto">
          <a:xfrm>
            <a:off x="2812553" y="2920838"/>
            <a:ext cx="4000500" cy="352425"/>
          </a:xfrm>
          <a:prstGeom prst="rect">
            <a:avLst/>
          </a:prstGeom>
          <a:solidFill>
            <a:srgbClr val="FDB813"/>
          </a:solidFill>
          <a:ln w="9525">
            <a:noFill/>
            <a:miter lim="800000"/>
            <a:headEnd/>
            <a:tailEnd/>
          </a:ln>
          <a:effectLst>
            <a:outerShdw blurRad="63500" dist="381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36" name="Rektangel 35"/>
          <p:cNvSpPr>
            <a:spLocks noChangeArrowheads="1"/>
          </p:cNvSpPr>
          <p:nvPr/>
        </p:nvSpPr>
        <p:spPr bwMode="auto">
          <a:xfrm>
            <a:off x="2829968" y="4215002"/>
            <a:ext cx="4000500" cy="35242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162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37" name="Rektangel 36"/>
          <p:cNvSpPr>
            <a:spLocks noChangeArrowheads="1"/>
          </p:cNvSpPr>
          <p:nvPr/>
        </p:nvSpPr>
        <p:spPr bwMode="auto">
          <a:xfrm>
            <a:off x="2819400" y="4642481"/>
            <a:ext cx="4000500" cy="35242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162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22540" name="Tekstboks 44"/>
          <p:cNvSpPr txBox="1">
            <a:spLocks noChangeArrowheads="1"/>
          </p:cNvSpPr>
          <p:nvPr/>
        </p:nvSpPr>
        <p:spPr bwMode="auto">
          <a:xfrm>
            <a:off x="2819400" y="2540000"/>
            <a:ext cx="40005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171717"/>
                </a:solidFill>
                <a:latin typeface="Arial" charset="0"/>
                <a:ea typeface="ＭＳ Ｐゴシック" charset="-128"/>
              </a:rPr>
              <a:t>Meet </a:t>
            </a:r>
            <a:r>
              <a:rPr lang="en-US" sz="1100" dirty="0" smtClean="0">
                <a:solidFill>
                  <a:srgbClr val="171717"/>
                </a:solidFill>
                <a:latin typeface="Arial" charset="0"/>
                <a:ea typeface="ＭＳ Ｐゴシック" charset="-128"/>
              </a:rPr>
              <a:t>the FVI Team</a:t>
            </a:r>
            <a:endParaRPr lang="da-DK" sz="1100" dirty="0">
              <a:solidFill>
                <a:prstClr val="white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2541" name="Tekstboks 45"/>
          <p:cNvSpPr txBox="1">
            <a:spLocks noChangeArrowheads="1"/>
          </p:cNvSpPr>
          <p:nvPr/>
        </p:nvSpPr>
        <p:spPr bwMode="auto">
          <a:xfrm>
            <a:off x="2819400" y="5118100"/>
            <a:ext cx="40005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rgbClr val="171717"/>
                </a:solidFill>
                <a:latin typeface="Arial" charset="0"/>
                <a:ea typeface="ＭＳ Ｐゴシック" charset="-128"/>
              </a:rPr>
              <a:t>Applying for a Certification Examination</a:t>
            </a:r>
            <a:endParaRPr lang="da-DK" sz="1100" dirty="0">
              <a:solidFill>
                <a:prstClr val="white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2542" name="Tekstboks 46"/>
          <p:cNvSpPr txBox="1">
            <a:spLocks noChangeArrowheads="1"/>
          </p:cNvSpPr>
          <p:nvPr/>
        </p:nvSpPr>
        <p:spPr bwMode="auto">
          <a:xfrm>
            <a:off x="2819400" y="3398839"/>
            <a:ext cx="3965575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chemeClr val="accent1">
                    <a:lumMod val="10000"/>
                  </a:schemeClr>
                </a:solidFill>
                <a:latin typeface="Arial" charset="0"/>
                <a:ea typeface="ＭＳ Ｐゴシック" charset="-128"/>
              </a:rPr>
              <a:t>Program Overview</a:t>
            </a:r>
            <a:endParaRPr lang="da-DK" sz="1100" dirty="0">
              <a:solidFill>
                <a:schemeClr val="accent1">
                  <a:lumMod val="10000"/>
                </a:schemeClr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2543" name="Tekstboks 47"/>
          <p:cNvSpPr txBox="1">
            <a:spLocks noChangeArrowheads="1"/>
          </p:cNvSpPr>
          <p:nvPr/>
        </p:nvSpPr>
        <p:spPr bwMode="auto">
          <a:xfrm>
            <a:off x="2819400" y="4259264"/>
            <a:ext cx="40005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rgbClr val="171717"/>
                </a:solidFill>
                <a:latin typeface="Arial" charset="0"/>
                <a:ea typeface="ＭＳ Ｐゴシック" charset="-128"/>
              </a:rPr>
              <a:t>Externship Expectations</a:t>
            </a:r>
            <a:endParaRPr lang="da-DK" sz="1100" dirty="0">
              <a:solidFill>
                <a:prstClr val="white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2544" name="Tekstboks 48"/>
          <p:cNvSpPr txBox="1">
            <a:spLocks noChangeArrowheads="1"/>
          </p:cNvSpPr>
          <p:nvPr/>
        </p:nvSpPr>
        <p:spPr bwMode="auto">
          <a:xfrm>
            <a:off x="2819400" y="2970214"/>
            <a:ext cx="40005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What Are Your Goals</a:t>
            </a:r>
            <a:endParaRPr lang="da-DK" sz="1100" dirty="0">
              <a:solidFill>
                <a:schemeClr val="bg1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2545" name="Tekstboks 49"/>
          <p:cNvSpPr txBox="1">
            <a:spLocks noChangeArrowheads="1"/>
          </p:cNvSpPr>
          <p:nvPr/>
        </p:nvSpPr>
        <p:spPr bwMode="auto">
          <a:xfrm>
            <a:off x="2819400" y="3829050"/>
            <a:ext cx="40005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rgbClr val="171717"/>
                </a:solidFill>
                <a:latin typeface="Arial" charset="0"/>
                <a:ea typeface="ＭＳ Ｐゴシック" charset="-128"/>
              </a:rPr>
              <a:t>Classroom Expectations / Standards of Conduct </a:t>
            </a:r>
          </a:p>
        </p:txBody>
      </p:sp>
      <p:sp>
        <p:nvSpPr>
          <p:cNvPr id="22546" name="Tekstboks 50"/>
          <p:cNvSpPr txBox="1">
            <a:spLocks noChangeArrowheads="1"/>
          </p:cNvSpPr>
          <p:nvPr/>
        </p:nvSpPr>
        <p:spPr bwMode="auto">
          <a:xfrm>
            <a:off x="2819400" y="4687889"/>
            <a:ext cx="40005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rgbClr val="171717"/>
                </a:solidFill>
                <a:latin typeface="Arial" charset="0"/>
                <a:ea typeface="ＭＳ Ｐゴシック" charset="-128"/>
              </a:rPr>
              <a:t>Substance Abuse / Drug Screening</a:t>
            </a:r>
            <a:endParaRPr lang="da-DK" sz="1100" dirty="0">
              <a:solidFill>
                <a:prstClr val="white"/>
              </a:solidFill>
              <a:latin typeface="Arial" charset="0"/>
              <a:ea typeface="ＭＳ Ｐゴシック" charset="-128"/>
            </a:endParaRPr>
          </a:p>
        </p:txBody>
      </p:sp>
      <p:grpSp>
        <p:nvGrpSpPr>
          <p:cNvPr id="22548" name="Gruppe 68"/>
          <p:cNvGrpSpPr>
            <a:grpSpLocks/>
          </p:cNvGrpSpPr>
          <p:nvPr/>
        </p:nvGrpSpPr>
        <p:grpSpPr bwMode="auto">
          <a:xfrm>
            <a:off x="2400300" y="2511426"/>
            <a:ext cx="344488" cy="2906713"/>
            <a:chOff x="876300" y="2511425"/>
            <a:chExt cx="344488" cy="2906713"/>
          </a:xfrm>
          <a:solidFill>
            <a:srgbClr val="00355F"/>
          </a:solidFill>
        </p:grpSpPr>
        <p:grpSp>
          <p:nvGrpSpPr>
            <p:cNvPr id="3" name="Gruppe 51"/>
            <p:cNvGrpSpPr/>
            <p:nvPr/>
          </p:nvGrpSpPr>
          <p:grpSpPr>
            <a:xfrm>
              <a:off x="876300" y="2511425"/>
              <a:ext cx="344488" cy="2906713"/>
              <a:chOff x="876300" y="2511425"/>
              <a:chExt cx="344488" cy="2906713"/>
            </a:xfrm>
            <a:grp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0" name="Rektangel 9"/>
              <p:cNvSpPr>
                <a:spLocks noChangeArrowheads="1"/>
              </p:cNvSpPr>
              <p:nvPr/>
            </p:nvSpPr>
            <p:spPr bwMode="auto">
              <a:xfrm>
                <a:off x="876300" y="2936875"/>
                <a:ext cx="344488" cy="344488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indent="-342900" algn="ctr" defTabSz="457200" fontAlgn="base">
                  <a:spcBef>
                    <a:spcPct val="0"/>
                  </a:spcBef>
                  <a:spcAft>
                    <a:spcPct val="0"/>
                  </a:spcAft>
                  <a:buFont typeface="+mj-lt"/>
                  <a:buAutoNum type="arabicPeriod"/>
                  <a:defRPr/>
                </a:pPr>
                <a:endParaRPr lang="da-DK" noProof="1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grpSp>
            <p:nvGrpSpPr>
              <p:cNvPr id="4" name="Gruppe 50"/>
              <p:cNvGrpSpPr/>
              <p:nvPr/>
            </p:nvGrpSpPr>
            <p:grpSpPr>
              <a:xfrm>
                <a:off x="876300" y="2511425"/>
                <a:ext cx="344488" cy="2906713"/>
                <a:chOff x="876300" y="2511425"/>
                <a:chExt cx="344488" cy="2906713"/>
              </a:xfrm>
              <a:grpFill/>
            </p:grpSpPr>
            <p:sp>
              <p:nvSpPr>
                <p:cNvPr id="21" name="Rektangel 20"/>
                <p:cNvSpPr>
                  <a:spLocks noChangeArrowheads="1"/>
                </p:cNvSpPr>
                <p:nvPr/>
              </p:nvSpPr>
              <p:spPr bwMode="auto">
                <a:xfrm>
                  <a:off x="876300" y="4221163"/>
                  <a:ext cx="344488" cy="342900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indent="-342900" algn="ctr" defTabSz="457200" fontAlgn="base">
                    <a:spcBef>
                      <a:spcPct val="0"/>
                    </a:spcBef>
                    <a:spcAft>
                      <a:spcPct val="0"/>
                    </a:spcAft>
                    <a:buFont typeface="+mj-lt"/>
                    <a:buAutoNum type="arabicPeriod"/>
                    <a:defRPr/>
                  </a:pPr>
                  <a:endParaRPr lang="da-DK" noProof="1">
                    <a:solidFill>
                      <a:srgbClr val="FFFFFF"/>
                    </a:solidFill>
                    <a:latin typeface="Arial" pitchFamily="34" charset="0"/>
                  </a:endParaRPr>
                </a:p>
              </p:txBody>
            </p:sp>
            <p:grpSp>
              <p:nvGrpSpPr>
                <p:cNvPr id="5" name="Gruppe 49"/>
                <p:cNvGrpSpPr/>
                <p:nvPr/>
              </p:nvGrpSpPr>
              <p:grpSpPr>
                <a:xfrm>
                  <a:off x="876300" y="2511425"/>
                  <a:ext cx="344488" cy="2906713"/>
                  <a:chOff x="876300" y="2511425"/>
                  <a:chExt cx="344488" cy="2906713"/>
                </a:xfrm>
                <a:grpFill/>
              </p:grpSpPr>
              <p:sp>
                <p:nvSpPr>
                  <p:cNvPr id="8" name="Rektangel 7"/>
                  <p:cNvSpPr>
                    <a:spLocks noChangeArrowheads="1"/>
                  </p:cNvSpPr>
                  <p:nvPr/>
                </p:nvSpPr>
                <p:spPr bwMode="auto">
                  <a:xfrm>
                    <a:off x="876300" y="2511425"/>
                    <a:ext cx="344488" cy="342900"/>
                  </a:xfrm>
                  <a:prstGeom prst="rect">
                    <a:avLst/>
                  </a:prstGeom>
                  <a:grpFill/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indent="-342900" algn="ctr" defTabSz="457200"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+mj-lt"/>
                      <a:buAutoNum type="arabicPeriod"/>
                      <a:defRPr/>
                    </a:pPr>
                    <a:endParaRPr lang="da-DK" noProof="1">
                      <a:solidFill>
                        <a:srgbClr val="FFFFFF"/>
                      </a:solidFill>
                      <a:latin typeface="Arial" pitchFamily="34" charset="0"/>
                    </a:endParaRPr>
                  </a:p>
                </p:txBody>
              </p:sp>
              <p:sp>
                <p:nvSpPr>
                  <p:cNvPr id="12" name="Rektangel 11"/>
                  <p:cNvSpPr>
                    <a:spLocks noChangeArrowheads="1"/>
                  </p:cNvSpPr>
                  <p:nvPr/>
                </p:nvSpPr>
                <p:spPr bwMode="auto">
                  <a:xfrm>
                    <a:off x="876300" y="3363913"/>
                    <a:ext cx="344488" cy="344487"/>
                  </a:xfrm>
                  <a:prstGeom prst="rect">
                    <a:avLst/>
                  </a:prstGeom>
                  <a:grpFill/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indent="-342900" algn="ctr" defTabSz="457200"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+mj-lt"/>
                      <a:buAutoNum type="arabicPeriod"/>
                      <a:defRPr/>
                    </a:pPr>
                    <a:endParaRPr lang="da-DK" noProof="1">
                      <a:solidFill>
                        <a:srgbClr val="FFFFFF"/>
                      </a:solidFill>
                      <a:latin typeface="Arial" pitchFamily="34" charset="0"/>
                    </a:endParaRPr>
                  </a:p>
                </p:txBody>
              </p:sp>
              <p:sp>
                <p:nvSpPr>
                  <p:cNvPr id="14" name="Rektangel 13"/>
                  <p:cNvSpPr>
                    <a:spLocks noChangeArrowheads="1"/>
                  </p:cNvSpPr>
                  <p:nvPr/>
                </p:nvSpPr>
                <p:spPr bwMode="auto">
                  <a:xfrm>
                    <a:off x="876300" y="3790950"/>
                    <a:ext cx="344488" cy="347663"/>
                  </a:xfrm>
                  <a:prstGeom prst="rect">
                    <a:avLst/>
                  </a:prstGeom>
                  <a:grpFill/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indent="-342900" algn="ctr" defTabSz="457200"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+mj-lt"/>
                      <a:buAutoNum type="arabicPeriod"/>
                      <a:defRPr/>
                    </a:pPr>
                    <a:endParaRPr lang="da-DK" noProof="1">
                      <a:solidFill>
                        <a:srgbClr val="FFFFFF"/>
                      </a:solidFill>
                      <a:latin typeface="Arial" pitchFamily="34" charset="0"/>
                    </a:endParaRPr>
                  </a:p>
                </p:txBody>
              </p:sp>
              <p:sp>
                <p:nvSpPr>
                  <p:cNvPr id="24" name="Rektangel 23"/>
                  <p:cNvSpPr>
                    <a:spLocks noChangeArrowheads="1"/>
                  </p:cNvSpPr>
                  <p:nvPr/>
                </p:nvSpPr>
                <p:spPr bwMode="auto">
                  <a:xfrm>
                    <a:off x="876300" y="4646613"/>
                    <a:ext cx="344488" cy="344487"/>
                  </a:xfrm>
                  <a:prstGeom prst="rect">
                    <a:avLst/>
                  </a:prstGeom>
                  <a:grpFill/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indent="-342900" algn="ctr" defTabSz="457200"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+mj-lt"/>
                      <a:buAutoNum type="arabicPeriod"/>
                      <a:defRPr/>
                    </a:pPr>
                    <a:endParaRPr lang="da-DK" noProof="1">
                      <a:solidFill>
                        <a:srgbClr val="FFFFFF"/>
                      </a:solidFill>
                      <a:latin typeface="Arial" pitchFamily="34" charset="0"/>
                    </a:endParaRPr>
                  </a:p>
                </p:txBody>
              </p:sp>
              <p:sp>
                <p:nvSpPr>
                  <p:cNvPr id="27" name="Rektangel 26"/>
                  <p:cNvSpPr>
                    <a:spLocks noChangeArrowheads="1"/>
                  </p:cNvSpPr>
                  <p:nvPr/>
                </p:nvSpPr>
                <p:spPr bwMode="auto">
                  <a:xfrm>
                    <a:off x="876300" y="5073650"/>
                    <a:ext cx="344488" cy="344488"/>
                  </a:xfrm>
                  <a:prstGeom prst="rect">
                    <a:avLst/>
                  </a:prstGeom>
                  <a:grpFill/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indent="-342900" algn="ctr" defTabSz="457200"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+mj-lt"/>
                      <a:buAutoNum type="arabicPeriod"/>
                      <a:defRPr/>
                    </a:pPr>
                    <a:endParaRPr lang="da-DK" noProof="1">
                      <a:solidFill>
                        <a:srgbClr val="FFFFFF"/>
                      </a:solidFill>
                      <a:latin typeface="Arial" pitchFamily="34" charset="0"/>
                    </a:endParaRPr>
                  </a:p>
                </p:txBody>
              </p:sp>
            </p:grpSp>
          </p:grpSp>
        </p:grpSp>
        <p:sp>
          <p:nvSpPr>
            <p:cNvPr id="55" name="Tekstboks 54"/>
            <p:cNvSpPr txBox="1">
              <a:spLocks noChangeArrowheads="1"/>
            </p:cNvSpPr>
            <p:nvPr/>
          </p:nvSpPr>
          <p:spPr bwMode="auto">
            <a:xfrm>
              <a:off x="890588" y="2547938"/>
              <a:ext cx="322262" cy="27463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da-DK" sz="1200" noProof="1">
                  <a:solidFill>
                    <a:srgbClr val="FFFFFF"/>
                  </a:solidFill>
                  <a:latin typeface="Arial" pitchFamily="34" charset="0"/>
                  <a:ea typeface="ＭＳ Ｐゴシック" pitchFamily="-97" charset="-128"/>
                </a:rPr>
                <a:t>1</a:t>
              </a:r>
            </a:p>
          </p:txBody>
        </p:sp>
        <p:sp>
          <p:nvSpPr>
            <p:cNvPr id="59" name="Tekstboks 58"/>
            <p:cNvSpPr txBox="1">
              <a:spLocks noChangeArrowheads="1"/>
            </p:cNvSpPr>
            <p:nvPr/>
          </p:nvSpPr>
          <p:spPr bwMode="auto">
            <a:xfrm>
              <a:off x="890588" y="2986088"/>
              <a:ext cx="322262" cy="2762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da-DK" sz="1200" noProof="1">
                  <a:solidFill>
                    <a:srgbClr val="FFFFFF"/>
                  </a:solidFill>
                  <a:latin typeface="Arial" pitchFamily="34" charset="0"/>
                  <a:ea typeface="ＭＳ Ｐゴシック" pitchFamily="-97" charset="-128"/>
                </a:rPr>
                <a:t>2</a:t>
              </a:r>
            </a:p>
          </p:txBody>
        </p:sp>
        <p:sp>
          <p:nvSpPr>
            <p:cNvPr id="60" name="Tekstboks 59"/>
            <p:cNvSpPr txBox="1">
              <a:spLocks noChangeArrowheads="1"/>
            </p:cNvSpPr>
            <p:nvPr/>
          </p:nvSpPr>
          <p:spPr bwMode="auto">
            <a:xfrm>
              <a:off x="890588" y="3400425"/>
              <a:ext cx="322262" cy="2762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da-DK" sz="1200" noProof="1">
                  <a:solidFill>
                    <a:srgbClr val="FFFFFF"/>
                  </a:solidFill>
                  <a:latin typeface="Arial" pitchFamily="34" charset="0"/>
                  <a:ea typeface="ＭＳ Ｐゴシック" pitchFamily="-97" charset="-128"/>
                </a:rPr>
                <a:t>3</a:t>
              </a:r>
            </a:p>
          </p:txBody>
        </p:sp>
        <p:sp>
          <p:nvSpPr>
            <p:cNvPr id="62" name="Tekstboks 61"/>
            <p:cNvSpPr txBox="1">
              <a:spLocks noChangeArrowheads="1"/>
            </p:cNvSpPr>
            <p:nvPr/>
          </p:nvSpPr>
          <p:spPr bwMode="auto">
            <a:xfrm>
              <a:off x="890588" y="3822700"/>
              <a:ext cx="322262" cy="2794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da-DK" sz="1200" noProof="1">
                  <a:solidFill>
                    <a:srgbClr val="FFFFFF"/>
                  </a:solidFill>
                  <a:latin typeface="Arial" pitchFamily="34" charset="0"/>
                  <a:ea typeface="ＭＳ Ｐゴシック" pitchFamily="-97" charset="-128"/>
                </a:rPr>
                <a:t>4</a:t>
              </a:r>
            </a:p>
          </p:txBody>
        </p:sp>
        <p:sp>
          <p:nvSpPr>
            <p:cNvPr id="64" name="Tekstboks 63"/>
            <p:cNvSpPr txBox="1">
              <a:spLocks noChangeArrowheads="1"/>
            </p:cNvSpPr>
            <p:nvPr/>
          </p:nvSpPr>
          <p:spPr bwMode="auto">
            <a:xfrm>
              <a:off x="890588" y="4238625"/>
              <a:ext cx="322262" cy="2746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>
              <a:outerShdw blurRad="63500" algn="tl" rotWithShape="0">
                <a:srgbClr val="000000">
                  <a:alpha val="74998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da-DK" sz="1200" dirty="0">
                  <a:solidFill>
                    <a:prstClr val="white"/>
                  </a:solidFill>
                  <a:latin typeface="Arial" pitchFamily="34" charset="0"/>
                  <a:ea typeface="ＭＳ Ｐゴシック" pitchFamily="-97" charset="-128"/>
                </a:rPr>
                <a:t>5</a:t>
              </a:r>
            </a:p>
          </p:txBody>
        </p:sp>
        <p:sp>
          <p:nvSpPr>
            <p:cNvPr id="66" name="Tekstboks 65"/>
            <p:cNvSpPr txBox="1">
              <a:spLocks noChangeArrowheads="1"/>
            </p:cNvSpPr>
            <p:nvPr/>
          </p:nvSpPr>
          <p:spPr bwMode="auto">
            <a:xfrm>
              <a:off x="890588" y="4683125"/>
              <a:ext cx="322262" cy="2762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>
              <a:outerShdw blurRad="63500" algn="tl" rotWithShape="0">
                <a:srgbClr val="000000">
                  <a:alpha val="74998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da-DK" sz="1200" dirty="0">
                  <a:solidFill>
                    <a:prstClr val="white"/>
                  </a:solidFill>
                  <a:latin typeface="Arial" pitchFamily="34" charset="0"/>
                  <a:ea typeface="ＭＳ Ｐゴシック" pitchFamily="-97" charset="-128"/>
                </a:rPr>
                <a:t>6</a:t>
              </a:r>
            </a:p>
          </p:txBody>
        </p:sp>
        <p:sp>
          <p:nvSpPr>
            <p:cNvPr id="68" name="Tekstboks 67"/>
            <p:cNvSpPr txBox="1">
              <a:spLocks noChangeArrowheads="1"/>
            </p:cNvSpPr>
            <p:nvPr/>
          </p:nvSpPr>
          <p:spPr bwMode="auto">
            <a:xfrm>
              <a:off x="890588" y="5103813"/>
              <a:ext cx="322262" cy="2778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>
              <a:outerShdw blurRad="63500" algn="tl" rotWithShape="0">
                <a:srgbClr val="000000">
                  <a:alpha val="74998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da-DK" sz="1200" dirty="0">
                  <a:solidFill>
                    <a:prstClr val="white"/>
                  </a:solidFill>
                  <a:latin typeface="Arial" pitchFamily="34" charset="0"/>
                  <a:ea typeface="ＭＳ Ｐゴシック" pitchFamily="-97" charset="-128"/>
                </a:rPr>
                <a:t>7</a:t>
              </a: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93425" y="2431478"/>
            <a:ext cx="518205" cy="4999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563" y="2603350"/>
            <a:ext cx="3399416" cy="2753956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359" y="401805"/>
            <a:ext cx="2421331" cy="99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61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485" y="21066"/>
            <a:ext cx="7003131" cy="6863322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3707064"/>
            <a:ext cx="12420600" cy="135952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5400000">
            <a:off x="9319048" y="3372369"/>
            <a:ext cx="566977" cy="42675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84774" y="664279"/>
            <a:ext cx="10071465" cy="74987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853788" y="2186498"/>
            <a:ext cx="1524132" cy="1359526"/>
          </a:xfrm>
          <a:prstGeom prst="rect">
            <a:avLst/>
          </a:prstGeom>
        </p:spPr>
      </p:pic>
      <p:sp>
        <p:nvSpPr>
          <p:cNvPr id="24579" name="Rectangle 5"/>
          <p:cNvSpPr txBox="1">
            <a:spLocks noChangeArrowheads="1"/>
          </p:cNvSpPr>
          <p:nvPr/>
        </p:nvSpPr>
        <p:spPr bwMode="gray">
          <a:xfrm>
            <a:off x="3795681" y="742475"/>
            <a:ext cx="4449649" cy="600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rIns="0" anchor="ctr"/>
          <a:lstStyle/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000" b="1" dirty="0" smtClean="0">
                <a:solidFill>
                  <a:srgbClr val="00355F"/>
                </a:solidFill>
                <a:latin typeface="Georgia" panose="02040502050405020303" pitchFamily="18" charset="0"/>
                <a:ea typeface="ＭＳ Ｐゴシック" charset="-128"/>
              </a:rPr>
              <a:t> What Are Your Goals</a:t>
            </a:r>
            <a:endParaRPr lang="en-US" sz="3000" b="1" dirty="0">
              <a:solidFill>
                <a:srgbClr val="00355F"/>
              </a:solidFill>
              <a:latin typeface="Georgia" panose="02040502050405020303" pitchFamily="18" charset="0"/>
              <a:ea typeface="ＭＳ Ｐゴシック" charset="-128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gray">
          <a:xfrm>
            <a:off x="457200" y="5943600"/>
            <a:ext cx="2116136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defTabSz="801688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171717"/>
                </a:solidFill>
                <a:latin typeface="Arial" charset="0"/>
                <a:ea typeface="ＭＳ Ｐゴシック" charset="-128"/>
              </a:rPr>
              <a:t>Helping Students Achieve Success </a:t>
            </a:r>
            <a:endParaRPr lang="en-US" sz="1200" dirty="0">
              <a:solidFill>
                <a:srgbClr val="171717"/>
              </a:solidFill>
              <a:latin typeface="Arial" charset="0"/>
              <a:ea typeface="ＭＳ Ｐゴシック" charset="-128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490418" y="2644992"/>
            <a:ext cx="566977" cy="42675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205467" y="2093201"/>
            <a:ext cx="1524132" cy="135952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833062" y="2657013"/>
            <a:ext cx="566977" cy="4267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525974" y="2165725"/>
            <a:ext cx="1518036" cy="13595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182508" y="2659077"/>
            <a:ext cx="566977" cy="4267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854201" y="2165725"/>
            <a:ext cx="1518036" cy="1359526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687431" y="2699049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0035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Externship</a:t>
            </a:r>
            <a:endParaRPr lang="en-US" b="1" i="1" dirty="0">
              <a:solidFill>
                <a:srgbClr val="00355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555633" y="2659077"/>
            <a:ext cx="566977" cy="42675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222617" y="2175250"/>
            <a:ext cx="1518036" cy="135952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446514" y="2609523"/>
            <a:ext cx="1140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35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day</a:t>
            </a:r>
          </a:p>
          <a:p>
            <a:r>
              <a:rPr lang="en-US" b="1" i="1" dirty="0" smtClean="0">
                <a:solidFill>
                  <a:srgbClr val="0035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School</a:t>
            </a:r>
            <a:endParaRPr lang="en-US" b="1" i="1" dirty="0">
              <a:solidFill>
                <a:srgbClr val="00355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43191" y="2549289"/>
            <a:ext cx="1140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35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 </a:t>
            </a:r>
          </a:p>
          <a:p>
            <a:r>
              <a:rPr lang="en-US" b="1" i="1" dirty="0" smtClean="0">
                <a:solidFill>
                  <a:srgbClr val="0035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Courses</a:t>
            </a:r>
            <a:endParaRPr lang="en-US" b="1" i="1" dirty="0">
              <a:solidFill>
                <a:srgbClr val="00355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96781" y="2247897"/>
            <a:ext cx="9217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rgbClr val="0035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 </a:t>
            </a:r>
            <a:r>
              <a:rPr lang="en-US" sz="1600" b="1" i="1" dirty="0" err="1" smtClean="0">
                <a:solidFill>
                  <a:srgbClr val="0035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Certific-ation</a:t>
            </a:r>
            <a:r>
              <a:rPr lang="en-US" sz="1600" b="1" i="1" dirty="0" smtClean="0">
                <a:solidFill>
                  <a:srgbClr val="0035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Exam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383417" y="2278028"/>
            <a:ext cx="304817" cy="304817"/>
          </a:xfrm>
          <a:prstGeom prst="rect">
            <a:avLst/>
          </a:prstGeom>
          <a:solidFill>
            <a:srgbClr val="395BA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 rot="19182143">
            <a:off x="8738130" y="2627495"/>
            <a:ext cx="1787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35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GRADUATION!</a:t>
            </a:r>
            <a:endParaRPr lang="en-US" b="1" i="1" dirty="0">
              <a:solidFill>
                <a:srgbClr val="00355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248941" y="4029851"/>
            <a:ext cx="99227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i="1" dirty="0" smtClean="0">
                <a:solidFill>
                  <a:srgbClr val="0035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Begin your Career as a Nationally Registered Allied Health Professional and </a:t>
            </a:r>
          </a:p>
          <a:p>
            <a:pPr algn="ctr"/>
            <a:r>
              <a:rPr lang="en-US" sz="2400" b="1" i="1" dirty="0" smtClean="0">
                <a:solidFill>
                  <a:srgbClr val="0035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living the life you always wanted!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396952" y="2274627"/>
            <a:ext cx="224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980200" y="2227121"/>
            <a:ext cx="420660" cy="42066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619553" y="2240083"/>
            <a:ext cx="420660" cy="42066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237461" y="2240083"/>
            <a:ext cx="420660" cy="42066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905527" y="2237196"/>
            <a:ext cx="420660" cy="42066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325495" y="3799491"/>
            <a:ext cx="420660" cy="42066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4031303" y="2259965"/>
            <a:ext cx="255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677809" y="2267901"/>
            <a:ext cx="224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273836" y="2270244"/>
            <a:ext cx="219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954517" y="2256233"/>
            <a:ext cx="227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358402" y="3821030"/>
            <a:ext cx="241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965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0" grpId="0"/>
      <p:bldP spid="6" grpId="0"/>
      <p:bldP spid="23" grpId="0"/>
      <p:bldP spid="40" grpId="0" animBg="1"/>
      <p:bldP spid="31" grpId="0"/>
      <p:bldP spid="37" grpId="0"/>
      <p:bldP spid="19" grpId="0"/>
      <p:bldP spid="47" grpId="0"/>
      <p:bldP spid="48" grpId="0"/>
      <p:bldP spid="49" grpId="0"/>
      <p:bldP spid="50" grpId="0"/>
      <p:bldP spid="5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/>
            </a:gs>
            <a:gs pos="100000">
              <a:schemeClr val="tx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ktangel 40"/>
          <p:cNvSpPr>
            <a:spLocks noChangeArrowheads="1"/>
          </p:cNvSpPr>
          <p:nvPr/>
        </p:nvSpPr>
        <p:spPr bwMode="auto">
          <a:xfrm>
            <a:off x="6872307" y="2511426"/>
            <a:ext cx="3921383" cy="2906713"/>
          </a:xfrm>
          <a:prstGeom prst="rect">
            <a:avLst/>
          </a:prstGeom>
          <a:solidFill>
            <a:srgbClr val="00355F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indent="-342900" algn="ctr">
              <a:buFont typeface="+mj-lt"/>
              <a:buAutoNum type="arabicPeriod"/>
              <a:defRPr/>
            </a:pPr>
            <a:endParaRPr lang="da-DK" kern="0" noProof="1">
              <a:solidFill>
                <a:sysClr val="window" lastClr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22530" name="Rectangle 4"/>
          <p:cNvSpPr>
            <a:spLocks noChangeArrowheads="1"/>
          </p:cNvSpPr>
          <p:nvPr/>
        </p:nvSpPr>
        <p:spPr bwMode="gray">
          <a:xfrm>
            <a:off x="2398714" y="1400330"/>
            <a:ext cx="4852987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171717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New Student Orientation</a:t>
            </a:r>
            <a:endParaRPr lang="en-US" sz="2000" dirty="0">
              <a:solidFill>
                <a:srgbClr val="171717"/>
              </a:solidFill>
              <a:latin typeface="Times New Roman" panose="02020603050405020304" pitchFamily="18" charset="0"/>
              <a:ea typeface="ＭＳ Ｐゴシック" charset="-128"/>
              <a:cs typeface="Times New Roman" panose="02020603050405020304" pitchFamily="18" charset="0"/>
            </a:endParaRPr>
          </a:p>
          <a:p>
            <a:pPr defTabSz="801688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171717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2531" name="Rectangle 5"/>
          <p:cNvSpPr txBox="1">
            <a:spLocks noChangeArrowheads="1"/>
          </p:cNvSpPr>
          <p:nvPr/>
        </p:nvSpPr>
        <p:spPr bwMode="gray">
          <a:xfrm>
            <a:off x="2398713" y="779464"/>
            <a:ext cx="26733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000" b="1" dirty="0">
                <a:solidFill>
                  <a:srgbClr val="171717"/>
                </a:solidFill>
                <a:latin typeface="Georgia" panose="02040502050405020303" pitchFamily="18" charset="0"/>
                <a:ea typeface="ＭＳ Ｐゴシック" charset="-128"/>
              </a:rPr>
              <a:t>Agenda</a:t>
            </a:r>
          </a:p>
        </p:txBody>
      </p:sp>
      <p:sp>
        <p:nvSpPr>
          <p:cNvPr id="31" name="Rektangel 30"/>
          <p:cNvSpPr>
            <a:spLocks noChangeArrowheads="1"/>
          </p:cNvSpPr>
          <p:nvPr/>
        </p:nvSpPr>
        <p:spPr bwMode="auto">
          <a:xfrm>
            <a:off x="2812553" y="2511426"/>
            <a:ext cx="4000500" cy="354012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tx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blurRad="63500" dist="22860" dir="5400000" algn="tl" rotWithShape="0">
              <a:prstClr val="black">
                <a:alpha val="35000"/>
              </a:prstClr>
            </a:outerShdw>
          </a:effectLst>
        </p:spPr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32" name="Rektangel 31"/>
          <p:cNvSpPr>
            <a:spLocks noChangeArrowheads="1"/>
          </p:cNvSpPr>
          <p:nvPr/>
        </p:nvSpPr>
        <p:spPr bwMode="auto">
          <a:xfrm>
            <a:off x="2819400" y="5069960"/>
            <a:ext cx="4000500" cy="354013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162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33" name="Rektangel 32"/>
          <p:cNvSpPr>
            <a:spLocks noChangeArrowheads="1"/>
          </p:cNvSpPr>
          <p:nvPr/>
        </p:nvSpPr>
        <p:spPr bwMode="auto">
          <a:xfrm>
            <a:off x="2819400" y="3357856"/>
            <a:ext cx="4000500" cy="352425"/>
          </a:xfrm>
          <a:prstGeom prst="rect">
            <a:avLst/>
          </a:prstGeom>
          <a:solidFill>
            <a:srgbClr val="FDB813"/>
          </a:solidFill>
          <a:ln>
            <a:noFill/>
          </a:ln>
          <a:effectLst>
            <a:outerShdw blurRad="63500" dist="22860" dir="5400000" algn="tl" rotWithShape="0">
              <a:prstClr val="black">
                <a:alpha val="3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 defTabSz="4572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endParaRPr lang="da-DK" noProof="1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34" name="Rektangel 33"/>
          <p:cNvSpPr>
            <a:spLocks noChangeArrowheads="1"/>
          </p:cNvSpPr>
          <p:nvPr/>
        </p:nvSpPr>
        <p:spPr bwMode="auto">
          <a:xfrm>
            <a:off x="2832120" y="3786835"/>
            <a:ext cx="4000500" cy="35242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162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35" name="Rektangel 34"/>
          <p:cNvSpPr>
            <a:spLocks noChangeArrowheads="1"/>
          </p:cNvSpPr>
          <p:nvPr/>
        </p:nvSpPr>
        <p:spPr bwMode="auto">
          <a:xfrm>
            <a:off x="2812553" y="2920838"/>
            <a:ext cx="4000500" cy="352425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tx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blurRad="63500" dist="381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36" name="Rektangel 35"/>
          <p:cNvSpPr>
            <a:spLocks noChangeArrowheads="1"/>
          </p:cNvSpPr>
          <p:nvPr/>
        </p:nvSpPr>
        <p:spPr bwMode="auto">
          <a:xfrm>
            <a:off x="2829968" y="4215002"/>
            <a:ext cx="4000500" cy="35242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162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37" name="Rektangel 36"/>
          <p:cNvSpPr>
            <a:spLocks noChangeArrowheads="1"/>
          </p:cNvSpPr>
          <p:nvPr/>
        </p:nvSpPr>
        <p:spPr bwMode="auto">
          <a:xfrm>
            <a:off x="2819400" y="4642481"/>
            <a:ext cx="4000500" cy="35242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162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22540" name="Tekstboks 44"/>
          <p:cNvSpPr txBox="1">
            <a:spLocks noChangeArrowheads="1"/>
          </p:cNvSpPr>
          <p:nvPr/>
        </p:nvSpPr>
        <p:spPr bwMode="auto">
          <a:xfrm>
            <a:off x="2819400" y="2540000"/>
            <a:ext cx="40005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171717"/>
                </a:solidFill>
                <a:latin typeface="Arial" charset="0"/>
                <a:ea typeface="ＭＳ Ｐゴシック" charset="-128"/>
              </a:rPr>
              <a:t>Meet </a:t>
            </a:r>
            <a:r>
              <a:rPr lang="en-US" sz="1100" dirty="0" smtClean="0">
                <a:solidFill>
                  <a:srgbClr val="171717"/>
                </a:solidFill>
                <a:latin typeface="Arial" charset="0"/>
                <a:ea typeface="ＭＳ Ｐゴシック" charset="-128"/>
              </a:rPr>
              <a:t>The FVI Team</a:t>
            </a:r>
            <a:endParaRPr lang="da-DK" sz="1100" dirty="0">
              <a:solidFill>
                <a:prstClr val="white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2541" name="Tekstboks 45"/>
          <p:cNvSpPr txBox="1">
            <a:spLocks noChangeArrowheads="1"/>
          </p:cNvSpPr>
          <p:nvPr/>
        </p:nvSpPr>
        <p:spPr bwMode="auto">
          <a:xfrm>
            <a:off x="2819400" y="5118100"/>
            <a:ext cx="40005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rgbClr val="171717"/>
                </a:solidFill>
                <a:latin typeface="Arial" charset="0"/>
                <a:ea typeface="ＭＳ Ｐゴシック" charset="-128"/>
              </a:rPr>
              <a:t>Applying for a Certification Examination</a:t>
            </a:r>
            <a:endParaRPr lang="da-DK" sz="1100" dirty="0">
              <a:solidFill>
                <a:prstClr val="white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2542" name="Tekstboks 46"/>
          <p:cNvSpPr txBox="1">
            <a:spLocks noChangeArrowheads="1"/>
          </p:cNvSpPr>
          <p:nvPr/>
        </p:nvSpPr>
        <p:spPr bwMode="auto">
          <a:xfrm>
            <a:off x="2819400" y="3398839"/>
            <a:ext cx="3965575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 Program Overview</a:t>
            </a:r>
            <a:endParaRPr lang="da-DK" sz="1100" dirty="0">
              <a:solidFill>
                <a:schemeClr val="bg1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2543" name="Tekstboks 47"/>
          <p:cNvSpPr txBox="1">
            <a:spLocks noChangeArrowheads="1"/>
          </p:cNvSpPr>
          <p:nvPr/>
        </p:nvSpPr>
        <p:spPr bwMode="auto">
          <a:xfrm>
            <a:off x="2819400" y="4259264"/>
            <a:ext cx="40005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rgbClr val="171717"/>
                </a:solidFill>
                <a:latin typeface="Arial" charset="0"/>
                <a:ea typeface="ＭＳ Ｐゴシック" charset="-128"/>
              </a:rPr>
              <a:t>Externship Expectations</a:t>
            </a:r>
            <a:endParaRPr lang="da-DK" sz="1100" dirty="0">
              <a:solidFill>
                <a:prstClr val="white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2544" name="Tekstboks 48"/>
          <p:cNvSpPr txBox="1">
            <a:spLocks noChangeArrowheads="1"/>
          </p:cNvSpPr>
          <p:nvPr/>
        </p:nvSpPr>
        <p:spPr bwMode="auto">
          <a:xfrm>
            <a:off x="2819400" y="2970214"/>
            <a:ext cx="40005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chemeClr val="bg2">
                    <a:lumMod val="10000"/>
                  </a:schemeClr>
                </a:solidFill>
                <a:latin typeface="Arial" charset="0"/>
                <a:ea typeface="ＭＳ Ｐゴシック" charset="-128"/>
              </a:rPr>
              <a:t>What Are Your Goals</a:t>
            </a:r>
            <a:endParaRPr lang="da-DK" sz="1100" dirty="0">
              <a:solidFill>
                <a:schemeClr val="bg2">
                  <a:lumMod val="10000"/>
                </a:schemeClr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2545" name="Tekstboks 49"/>
          <p:cNvSpPr txBox="1">
            <a:spLocks noChangeArrowheads="1"/>
          </p:cNvSpPr>
          <p:nvPr/>
        </p:nvSpPr>
        <p:spPr bwMode="auto">
          <a:xfrm>
            <a:off x="2819400" y="3829050"/>
            <a:ext cx="40005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rgbClr val="171717"/>
                </a:solidFill>
                <a:latin typeface="Arial" charset="0"/>
                <a:ea typeface="ＭＳ Ｐゴシック" charset="-128"/>
              </a:rPr>
              <a:t>Classroom Expectations / Standards of Conduct </a:t>
            </a:r>
          </a:p>
        </p:txBody>
      </p:sp>
      <p:sp>
        <p:nvSpPr>
          <p:cNvPr id="22546" name="Tekstboks 50"/>
          <p:cNvSpPr txBox="1">
            <a:spLocks noChangeArrowheads="1"/>
          </p:cNvSpPr>
          <p:nvPr/>
        </p:nvSpPr>
        <p:spPr bwMode="auto">
          <a:xfrm>
            <a:off x="2819400" y="4687889"/>
            <a:ext cx="40005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rgbClr val="171717"/>
                </a:solidFill>
                <a:latin typeface="Arial" charset="0"/>
                <a:ea typeface="ＭＳ Ｐゴシック" charset="-128"/>
              </a:rPr>
              <a:t>Substance Abuse / Drug Screening</a:t>
            </a:r>
            <a:endParaRPr lang="da-DK" sz="1100" dirty="0">
              <a:solidFill>
                <a:prstClr val="white"/>
              </a:solidFill>
              <a:latin typeface="Arial" charset="0"/>
              <a:ea typeface="ＭＳ Ｐゴシック" charset="-128"/>
            </a:endParaRPr>
          </a:p>
        </p:txBody>
      </p:sp>
      <p:grpSp>
        <p:nvGrpSpPr>
          <p:cNvPr id="22548" name="Gruppe 68"/>
          <p:cNvGrpSpPr>
            <a:grpSpLocks/>
          </p:cNvGrpSpPr>
          <p:nvPr/>
        </p:nvGrpSpPr>
        <p:grpSpPr bwMode="auto">
          <a:xfrm>
            <a:off x="2400300" y="2511426"/>
            <a:ext cx="344488" cy="2906713"/>
            <a:chOff x="876300" y="2511425"/>
            <a:chExt cx="344488" cy="2906713"/>
          </a:xfrm>
          <a:solidFill>
            <a:srgbClr val="00355F"/>
          </a:solidFill>
        </p:grpSpPr>
        <p:grpSp>
          <p:nvGrpSpPr>
            <p:cNvPr id="3" name="Gruppe 51"/>
            <p:cNvGrpSpPr/>
            <p:nvPr/>
          </p:nvGrpSpPr>
          <p:grpSpPr>
            <a:xfrm>
              <a:off x="876300" y="2511425"/>
              <a:ext cx="344488" cy="2906713"/>
              <a:chOff x="876300" y="2511425"/>
              <a:chExt cx="344488" cy="2906713"/>
            </a:xfrm>
            <a:grp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0" name="Rektangel 9"/>
              <p:cNvSpPr>
                <a:spLocks noChangeArrowheads="1"/>
              </p:cNvSpPr>
              <p:nvPr/>
            </p:nvSpPr>
            <p:spPr bwMode="auto">
              <a:xfrm>
                <a:off x="876300" y="2936875"/>
                <a:ext cx="344488" cy="344488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indent="-342900" algn="ctr" defTabSz="457200" fontAlgn="base">
                  <a:spcBef>
                    <a:spcPct val="0"/>
                  </a:spcBef>
                  <a:spcAft>
                    <a:spcPct val="0"/>
                  </a:spcAft>
                  <a:buFont typeface="+mj-lt"/>
                  <a:buAutoNum type="arabicPeriod"/>
                  <a:defRPr/>
                </a:pPr>
                <a:endParaRPr lang="da-DK" noProof="1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grpSp>
            <p:nvGrpSpPr>
              <p:cNvPr id="4" name="Gruppe 50"/>
              <p:cNvGrpSpPr/>
              <p:nvPr/>
            </p:nvGrpSpPr>
            <p:grpSpPr>
              <a:xfrm>
                <a:off x="876300" y="2511425"/>
                <a:ext cx="344488" cy="2906713"/>
                <a:chOff x="876300" y="2511425"/>
                <a:chExt cx="344488" cy="2906713"/>
              </a:xfrm>
              <a:grpFill/>
            </p:grpSpPr>
            <p:sp>
              <p:nvSpPr>
                <p:cNvPr id="21" name="Rektangel 20"/>
                <p:cNvSpPr>
                  <a:spLocks noChangeArrowheads="1"/>
                </p:cNvSpPr>
                <p:nvPr/>
              </p:nvSpPr>
              <p:spPr bwMode="auto">
                <a:xfrm>
                  <a:off x="876300" y="4221163"/>
                  <a:ext cx="344488" cy="342900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indent="-342900" algn="ctr" defTabSz="457200" fontAlgn="base">
                    <a:spcBef>
                      <a:spcPct val="0"/>
                    </a:spcBef>
                    <a:spcAft>
                      <a:spcPct val="0"/>
                    </a:spcAft>
                    <a:buFont typeface="+mj-lt"/>
                    <a:buAutoNum type="arabicPeriod"/>
                    <a:defRPr/>
                  </a:pPr>
                  <a:endParaRPr lang="da-DK" noProof="1">
                    <a:solidFill>
                      <a:srgbClr val="FFFFFF"/>
                    </a:solidFill>
                    <a:latin typeface="Arial" pitchFamily="34" charset="0"/>
                  </a:endParaRPr>
                </a:p>
              </p:txBody>
            </p:sp>
            <p:grpSp>
              <p:nvGrpSpPr>
                <p:cNvPr id="5" name="Gruppe 49"/>
                <p:cNvGrpSpPr/>
                <p:nvPr/>
              </p:nvGrpSpPr>
              <p:grpSpPr>
                <a:xfrm>
                  <a:off x="876300" y="2511425"/>
                  <a:ext cx="344488" cy="2906713"/>
                  <a:chOff x="876300" y="2511425"/>
                  <a:chExt cx="344488" cy="2906713"/>
                </a:xfrm>
                <a:grpFill/>
              </p:grpSpPr>
              <p:sp>
                <p:nvSpPr>
                  <p:cNvPr id="8" name="Rektangel 7"/>
                  <p:cNvSpPr>
                    <a:spLocks noChangeArrowheads="1"/>
                  </p:cNvSpPr>
                  <p:nvPr/>
                </p:nvSpPr>
                <p:spPr bwMode="auto">
                  <a:xfrm>
                    <a:off x="876300" y="2511425"/>
                    <a:ext cx="344488" cy="342900"/>
                  </a:xfrm>
                  <a:prstGeom prst="rect">
                    <a:avLst/>
                  </a:prstGeom>
                  <a:grpFill/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indent="-342900" algn="ctr" defTabSz="457200"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+mj-lt"/>
                      <a:buAutoNum type="arabicPeriod"/>
                      <a:defRPr/>
                    </a:pPr>
                    <a:endParaRPr lang="da-DK" noProof="1">
                      <a:solidFill>
                        <a:srgbClr val="FFFFFF"/>
                      </a:solidFill>
                      <a:latin typeface="Arial" pitchFamily="34" charset="0"/>
                    </a:endParaRPr>
                  </a:p>
                </p:txBody>
              </p:sp>
              <p:sp>
                <p:nvSpPr>
                  <p:cNvPr id="12" name="Rektangel 11"/>
                  <p:cNvSpPr>
                    <a:spLocks noChangeArrowheads="1"/>
                  </p:cNvSpPr>
                  <p:nvPr/>
                </p:nvSpPr>
                <p:spPr bwMode="auto">
                  <a:xfrm>
                    <a:off x="876300" y="3363913"/>
                    <a:ext cx="344488" cy="344487"/>
                  </a:xfrm>
                  <a:prstGeom prst="rect">
                    <a:avLst/>
                  </a:prstGeom>
                  <a:grpFill/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indent="-342900" algn="ctr" defTabSz="457200"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+mj-lt"/>
                      <a:buAutoNum type="arabicPeriod"/>
                      <a:defRPr/>
                    </a:pPr>
                    <a:endParaRPr lang="da-DK" noProof="1">
                      <a:solidFill>
                        <a:srgbClr val="FFFFFF"/>
                      </a:solidFill>
                      <a:latin typeface="Arial" pitchFamily="34" charset="0"/>
                    </a:endParaRPr>
                  </a:p>
                </p:txBody>
              </p:sp>
              <p:sp>
                <p:nvSpPr>
                  <p:cNvPr id="14" name="Rektangel 13"/>
                  <p:cNvSpPr>
                    <a:spLocks noChangeArrowheads="1"/>
                  </p:cNvSpPr>
                  <p:nvPr/>
                </p:nvSpPr>
                <p:spPr bwMode="auto">
                  <a:xfrm>
                    <a:off x="876300" y="3790950"/>
                    <a:ext cx="344488" cy="347663"/>
                  </a:xfrm>
                  <a:prstGeom prst="rect">
                    <a:avLst/>
                  </a:prstGeom>
                  <a:grpFill/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indent="-342900" algn="ctr" defTabSz="457200"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+mj-lt"/>
                      <a:buAutoNum type="arabicPeriod"/>
                      <a:defRPr/>
                    </a:pPr>
                    <a:endParaRPr lang="da-DK" noProof="1">
                      <a:solidFill>
                        <a:srgbClr val="FFFFFF"/>
                      </a:solidFill>
                      <a:latin typeface="Arial" pitchFamily="34" charset="0"/>
                    </a:endParaRPr>
                  </a:p>
                </p:txBody>
              </p:sp>
              <p:sp>
                <p:nvSpPr>
                  <p:cNvPr id="24" name="Rektangel 23"/>
                  <p:cNvSpPr>
                    <a:spLocks noChangeArrowheads="1"/>
                  </p:cNvSpPr>
                  <p:nvPr/>
                </p:nvSpPr>
                <p:spPr bwMode="auto">
                  <a:xfrm>
                    <a:off x="876300" y="4646613"/>
                    <a:ext cx="344488" cy="344487"/>
                  </a:xfrm>
                  <a:prstGeom prst="rect">
                    <a:avLst/>
                  </a:prstGeom>
                  <a:grpFill/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indent="-342900" algn="ctr" defTabSz="457200"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+mj-lt"/>
                      <a:buAutoNum type="arabicPeriod"/>
                      <a:defRPr/>
                    </a:pPr>
                    <a:endParaRPr lang="da-DK" noProof="1">
                      <a:solidFill>
                        <a:srgbClr val="FFFFFF"/>
                      </a:solidFill>
                      <a:latin typeface="Arial" pitchFamily="34" charset="0"/>
                    </a:endParaRPr>
                  </a:p>
                </p:txBody>
              </p:sp>
              <p:sp>
                <p:nvSpPr>
                  <p:cNvPr id="27" name="Rektangel 26"/>
                  <p:cNvSpPr>
                    <a:spLocks noChangeArrowheads="1"/>
                  </p:cNvSpPr>
                  <p:nvPr/>
                </p:nvSpPr>
                <p:spPr bwMode="auto">
                  <a:xfrm>
                    <a:off x="876300" y="5073650"/>
                    <a:ext cx="344488" cy="344488"/>
                  </a:xfrm>
                  <a:prstGeom prst="rect">
                    <a:avLst/>
                  </a:prstGeom>
                  <a:grpFill/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indent="-342900" algn="ctr" defTabSz="457200"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+mj-lt"/>
                      <a:buAutoNum type="arabicPeriod"/>
                      <a:defRPr/>
                    </a:pPr>
                    <a:endParaRPr lang="da-DK" noProof="1">
                      <a:solidFill>
                        <a:srgbClr val="FFFFFF"/>
                      </a:solidFill>
                      <a:latin typeface="Arial" pitchFamily="34" charset="0"/>
                    </a:endParaRPr>
                  </a:p>
                </p:txBody>
              </p:sp>
            </p:grpSp>
          </p:grpSp>
        </p:grpSp>
        <p:sp>
          <p:nvSpPr>
            <p:cNvPr id="55" name="Tekstboks 54"/>
            <p:cNvSpPr txBox="1">
              <a:spLocks noChangeArrowheads="1"/>
            </p:cNvSpPr>
            <p:nvPr/>
          </p:nvSpPr>
          <p:spPr bwMode="auto">
            <a:xfrm>
              <a:off x="890588" y="2547938"/>
              <a:ext cx="322262" cy="27463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da-DK" sz="1200" noProof="1">
                  <a:solidFill>
                    <a:srgbClr val="FFFFFF"/>
                  </a:solidFill>
                  <a:latin typeface="Arial" pitchFamily="34" charset="0"/>
                  <a:ea typeface="ＭＳ Ｐゴシック" pitchFamily="-97" charset="-128"/>
                </a:rPr>
                <a:t>1</a:t>
              </a:r>
            </a:p>
          </p:txBody>
        </p:sp>
        <p:sp>
          <p:nvSpPr>
            <p:cNvPr id="59" name="Tekstboks 58"/>
            <p:cNvSpPr txBox="1">
              <a:spLocks noChangeArrowheads="1"/>
            </p:cNvSpPr>
            <p:nvPr/>
          </p:nvSpPr>
          <p:spPr bwMode="auto">
            <a:xfrm>
              <a:off x="890588" y="2986088"/>
              <a:ext cx="322262" cy="2762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da-DK" sz="1200" noProof="1">
                  <a:solidFill>
                    <a:srgbClr val="FFFFFF"/>
                  </a:solidFill>
                  <a:latin typeface="Arial" pitchFamily="34" charset="0"/>
                  <a:ea typeface="ＭＳ Ｐゴシック" pitchFamily="-97" charset="-128"/>
                </a:rPr>
                <a:t>2</a:t>
              </a:r>
            </a:p>
          </p:txBody>
        </p:sp>
        <p:sp>
          <p:nvSpPr>
            <p:cNvPr id="60" name="Tekstboks 59"/>
            <p:cNvSpPr txBox="1">
              <a:spLocks noChangeArrowheads="1"/>
            </p:cNvSpPr>
            <p:nvPr/>
          </p:nvSpPr>
          <p:spPr bwMode="auto">
            <a:xfrm>
              <a:off x="890588" y="3400425"/>
              <a:ext cx="322262" cy="2762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da-DK" sz="1200" noProof="1">
                  <a:solidFill>
                    <a:srgbClr val="FFFFFF"/>
                  </a:solidFill>
                  <a:latin typeface="Arial" pitchFamily="34" charset="0"/>
                  <a:ea typeface="ＭＳ Ｐゴシック" pitchFamily="-97" charset="-128"/>
                </a:rPr>
                <a:t>3</a:t>
              </a:r>
            </a:p>
          </p:txBody>
        </p:sp>
        <p:sp>
          <p:nvSpPr>
            <p:cNvPr id="62" name="Tekstboks 61"/>
            <p:cNvSpPr txBox="1">
              <a:spLocks noChangeArrowheads="1"/>
            </p:cNvSpPr>
            <p:nvPr/>
          </p:nvSpPr>
          <p:spPr bwMode="auto">
            <a:xfrm>
              <a:off x="890588" y="3822700"/>
              <a:ext cx="322262" cy="2794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da-DK" sz="1200" noProof="1">
                  <a:solidFill>
                    <a:srgbClr val="FFFFFF"/>
                  </a:solidFill>
                  <a:latin typeface="Arial" pitchFamily="34" charset="0"/>
                  <a:ea typeface="ＭＳ Ｐゴシック" pitchFamily="-97" charset="-128"/>
                </a:rPr>
                <a:t>4</a:t>
              </a:r>
            </a:p>
          </p:txBody>
        </p:sp>
        <p:sp>
          <p:nvSpPr>
            <p:cNvPr id="64" name="Tekstboks 63"/>
            <p:cNvSpPr txBox="1">
              <a:spLocks noChangeArrowheads="1"/>
            </p:cNvSpPr>
            <p:nvPr/>
          </p:nvSpPr>
          <p:spPr bwMode="auto">
            <a:xfrm>
              <a:off x="890588" y="4238625"/>
              <a:ext cx="322262" cy="2746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>
              <a:outerShdw blurRad="63500" algn="tl" rotWithShape="0">
                <a:srgbClr val="000000">
                  <a:alpha val="74998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da-DK" sz="1200" dirty="0">
                  <a:solidFill>
                    <a:prstClr val="white"/>
                  </a:solidFill>
                  <a:latin typeface="Arial" pitchFamily="34" charset="0"/>
                  <a:ea typeface="ＭＳ Ｐゴシック" pitchFamily="-97" charset="-128"/>
                </a:rPr>
                <a:t>5</a:t>
              </a:r>
            </a:p>
          </p:txBody>
        </p:sp>
        <p:sp>
          <p:nvSpPr>
            <p:cNvPr id="66" name="Tekstboks 65"/>
            <p:cNvSpPr txBox="1">
              <a:spLocks noChangeArrowheads="1"/>
            </p:cNvSpPr>
            <p:nvPr/>
          </p:nvSpPr>
          <p:spPr bwMode="auto">
            <a:xfrm>
              <a:off x="890588" y="4683125"/>
              <a:ext cx="322262" cy="2762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>
              <a:outerShdw blurRad="63500" algn="tl" rotWithShape="0">
                <a:srgbClr val="000000">
                  <a:alpha val="74998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da-DK" sz="1200" dirty="0">
                  <a:solidFill>
                    <a:prstClr val="white"/>
                  </a:solidFill>
                  <a:latin typeface="Arial" pitchFamily="34" charset="0"/>
                  <a:ea typeface="ＭＳ Ｐゴシック" pitchFamily="-97" charset="-128"/>
                </a:rPr>
                <a:t>6</a:t>
              </a:r>
            </a:p>
          </p:txBody>
        </p:sp>
        <p:sp>
          <p:nvSpPr>
            <p:cNvPr id="68" name="Tekstboks 67"/>
            <p:cNvSpPr txBox="1">
              <a:spLocks noChangeArrowheads="1"/>
            </p:cNvSpPr>
            <p:nvPr/>
          </p:nvSpPr>
          <p:spPr bwMode="auto">
            <a:xfrm>
              <a:off x="890588" y="5103813"/>
              <a:ext cx="322262" cy="2778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>
              <a:outerShdw blurRad="63500" algn="tl" rotWithShape="0">
                <a:srgbClr val="000000">
                  <a:alpha val="74998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da-DK" sz="1200" dirty="0">
                  <a:solidFill>
                    <a:prstClr val="white"/>
                  </a:solidFill>
                  <a:latin typeface="Arial" pitchFamily="34" charset="0"/>
                  <a:ea typeface="ＭＳ Ｐゴシック" pitchFamily="-97" charset="-128"/>
                </a:rPr>
                <a:t>7</a:t>
              </a: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26035" y="2433670"/>
            <a:ext cx="518205" cy="4999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422" y="2669689"/>
            <a:ext cx="3464774" cy="25806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32882" y="2852887"/>
            <a:ext cx="518205" cy="49991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7200" y="5943600"/>
            <a:ext cx="2555058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lvl="0" defTabSz="801688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171717"/>
                </a:solidFill>
                <a:latin typeface="Arial" charset="0"/>
                <a:ea typeface="ＭＳ Ｐゴシック" charset="-128"/>
              </a:rPr>
              <a:t>Helping Students Achieve Success</a:t>
            </a:r>
            <a:endParaRPr lang="en-US" sz="1200" dirty="0">
              <a:solidFill>
                <a:srgbClr val="171717"/>
              </a:solidFill>
              <a:latin typeface="Arial" charset="0"/>
              <a:ea typeface="ＭＳ Ｐゴシック" charset="-128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359" y="401805"/>
            <a:ext cx="2421331" cy="99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89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/>
          <p:cNvSpPr/>
          <p:nvPr/>
        </p:nvSpPr>
        <p:spPr>
          <a:xfrm>
            <a:off x="1076325" y="884238"/>
            <a:ext cx="10058400" cy="735012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8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71000"/>
                </a:schemeClr>
              </a:gs>
            </a:gsLst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da-DK" dirty="0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1076325" y="1722438"/>
            <a:ext cx="10058400" cy="3732212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8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71000"/>
                </a:schemeClr>
              </a:gs>
            </a:gsLst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da-DK" dirty="0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23559" name="Tekstboks 9"/>
          <p:cNvSpPr txBox="1">
            <a:spLocks noChangeArrowheads="1"/>
          </p:cNvSpPr>
          <p:nvPr/>
        </p:nvSpPr>
        <p:spPr bwMode="auto">
          <a:xfrm>
            <a:off x="1219199" y="1874839"/>
            <a:ext cx="9134475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00100" lvl="1" indent="-3429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355F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Program and Course Description (School Catalog)</a:t>
            </a:r>
          </a:p>
          <a:p>
            <a:pPr marL="800100" lvl="1" indent="-3429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355F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Program Mission and Outcomes </a:t>
            </a:r>
            <a:endParaRPr lang="en-US" sz="2000" dirty="0">
              <a:solidFill>
                <a:srgbClr val="00355F"/>
              </a:solidFill>
              <a:latin typeface="Times New Roman" panose="02020603050405020304" pitchFamily="18" charset="0"/>
              <a:ea typeface="ＭＳ Ｐゴシック" charset="-128"/>
              <a:cs typeface="Times New Roman" panose="02020603050405020304" pitchFamily="18" charset="0"/>
            </a:endParaRPr>
          </a:p>
          <a:p>
            <a:pPr marL="800100" lvl="1" indent="-3429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355F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Grading Policy (School Catalog)</a:t>
            </a:r>
          </a:p>
          <a:p>
            <a:pPr marL="800100" lvl="1" indent="-3429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355F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Attendance Policy (School Catalog)</a:t>
            </a:r>
          </a:p>
          <a:p>
            <a:pPr marL="800100" lvl="1" indent="-3429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355F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Student Conduct/Expectations (School Catalog)</a:t>
            </a:r>
          </a:p>
          <a:p>
            <a:pPr marL="800100" lvl="1" indent="-3429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355F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Grievance Procedure (School Catalog)</a:t>
            </a:r>
          </a:p>
        </p:txBody>
      </p:sp>
      <p:sp>
        <p:nvSpPr>
          <p:cNvPr id="14343" name="Rectangle 4"/>
          <p:cNvSpPr>
            <a:spLocks noChangeArrowheads="1"/>
          </p:cNvSpPr>
          <p:nvPr/>
        </p:nvSpPr>
        <p:spPr bwMode="gray">
          <a:xfrm>
            <a:off x="1533524" y="1412876"/>
            <a:ext cx="9134475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 i="1" dirty="0">
              <a:solidFill>
                <a:srgbClr val="E6E6E6">
                  <a:lumMod val="25000"/>
                </a:srgbClr>
              </a:solidFill>
              <a:latin typeface="Times New Roman" panose="02020603050405020304" pitchFamily="18" charset="0"/>
              <a:ea typeface="ＭＳ Ｐゴシック" pitchFamily="-97" charset="-128"/>
              <a:cs typeface="Times New Roman" panose="02020603050405020304" pitchFamily="18" charset="0"/>
            </a:endParaRPr>
          </a:p>
          <a:p>
            <a:pPr defTabSz="801688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 dirty="0">
              <a:solidFill>
                <a:srgbClr val="E6E6E6">
                  <a:lumMod val="25000"/>
                </a:srgbClr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23561" name="Rectangle 5"/>
          <p:cNvSpPr txBox="1">
            <a:spLocks noChangeArrowheads="1"/>
          </p:cNvSpPr>
          <p:nvPr/>
        </p:nvSpPr>
        <p:spPr bwMode="gray">
          <a:xfrm>
            <a:off x="1533524" y="836614"/>
            <a:ext cx="91344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rgbClr val="00355F"/>
                </a:solidFill>
                <a:latin typeface="Georgia" panose="02040502050405020303" pitchFamily="18" charset="0"/>
                <a:ea typeface="ＭＳ Ｐゴシック" charset="-128"/>
              </a:rPr>
              <a:t>Program Overview</a:t>
            </a:r>
          </a:p>
        </p:txBody>
      </p:sp>
    </p:spTree>
    <p:extLst>
      <p:ext uri="{BB962C8B-B14F-4D97-AF65-F5344CB8AC3E}">
        <p14:creationId xmlns:p14="http://schemas.microsoft.com/office/powerpoint/2010/main" val="95577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5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5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5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5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5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/>
            </a:gs>
            <a:gs pos="100000">
              <a:schemeClr val="tx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ktangel 40"/>
          <p:cNvSpPr>
            <a:spLocks noChangeArrowheads="1"/>
          </p:cNvSpPr>
          <p:nvPr/>
        </p:nvSpPr>
        <p:spPr bwMode="auto">
          <a:xfrm>
            <a:off x="6872307" y="2511426"/>
            <a:ext cx="3921383" cy="2906713"/>
          </a:xfrm>
          <a:prstGeom prst="rect">
            <a:avLst/>
          </a:prstGeom>
          <a:solidFill>
            <a:srgbClr val="00355F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indent="-342900" algn="ctr">
              <a:buFont typeface="+mj-lt"/>
              <a:buAutoNum type="arabicPeriod"/>
              <a:defRPr/>
            </a:pPr>
            <a:endParaRPr lang="da-DK" kern="0" noProof="1">
              <a:solidFill>
                <a:sysClr val="window" lastClr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22530" name="Rectangle 4"/>
          <p:cNvSpPr>
            <a:spLocks noChangeArrowheads="1"/>
          </p:cNvSpPr>
          <p:nvPr/>
        </p:nvSpPr>
        <p:spPr bwMode="gray">
          <a:xfrm>
            <a:off x="2398714" y="1400330"/>
            <a:ext cx="4852987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171717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New Student Orientation</a:t>
            </a:r>
            <a:endParaRPr lang="en-US" sz="2000" dirty="0">
              <a:solidFill>
                <a:srgbClr val="171717"/>
              </a:solidFill>
              <a:latin typeface="Times New Roman" panose="02020603050405020304" pitchFamily="18" charset="0"/>
              <a:ea typeface="ＭＳ Ｐゴシック" charset="-128"/>
              <a:cs typeface="Times New Roman" panose="02020603050405020304" pitchFamily="18" charset="0"/>
            </a:endParaRPr>
          </a:p>
          <a:p>
            <a:pPr defTabSz="801688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171717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2531" name="Rectangle 5"/>
          <p:cNvSpPr txBox="1">
            <a:spLocks noChangeArrowheads="1"/>
          </p:cNvSpPr>
          <p:nvPr/>
        </p:nvSpPr>
        <p:spPr bwMode="gray">
          <a:xfrm>
            <a:off x="2398713" y="779464"/>
            <a:ext cx="26733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000" b="1" dirty="0">
                <a:solidFill>
                  <a:srgbClr val="171717"/>
                </a:solidFill>
                <a:latin typeface="Georgia" panose="02040502050405020303" pitchFamily="18" charset="0"/>
                <a:ea typeface="ＭＳ Ｐゴシック" charset="-128"/>
              </a:rPr>
              <a:t>Agenda</a:t>
            </a:r>
          </a:p>
        </p:txBody>
      </p:sp>
      <p:sp>
        <p:nvSpPr>
          <p:cNvPr id="31" name="Rektangel 30"/>
          <p:cNvSpPr>
            <a:spLocks noChangeArrowheads="1"/>
          </p:cNvSpPr>
          <p:nvPr/>
        </p:nvSpPr>
        <p:spPr bwMode="auto">
          <a:xfrm>
            <a:off x="2812553" y="2511426"/>
            <a:ext cx="4000500" cy="354012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tx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blurRad="63500" dist="22860" dir="5400000" algn="tl" rotWithShape="0">
              <a:prstClr val="black">
                <a:alpha val="35000"/>
              </a:prstClr>
            </a:outerShdw>
          </a:effectLst>
        </p:spPr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32" name="Rektangel 31"/>
          <p:cNvSpPr>
            <a:spLocks noChangeArrowheads="1"/>
          </p:cNvSpPr>
          <p:nvPr/>
        </p:nvSpPr>
        <p:spPr bwMode="auto">
          <a:xfrm>
            <a:off x="2819400" y="5069960"/>
            <a:ext cx="4000500" cy="354013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162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33" name="Rektangel 32"/>
          <p:cNvSpPr>
            <a:spLocks noChangeArrowheads="1"/>
          </p:cNvSpPr>
          <p:nvPr/>
        </p:nvSpPr>
        <p:spPr bwMode="auto">
          <a:xfrm>
            <a:off x="2819400" y="3357856"/>
            <a:ext cx="4000500" cy="352425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>
            <a:outerShdw blurRad="63500" dist="22860" dir="5400000" algn="tl" rotWithShape="0">
              <a:prstClr val="black">
                <a:alpha val="3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 defTabSz="4572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endParaRPr lang="da-DK" noProof="1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34" name="Rektangel 33"/>
          <p:cNvSpPr>
            <a:spLocks noChangeArrowheads="1"/>
          </p:cNvSpPr>
          <p:nvPr/>
        </p:nvSpPr>
        <p:spPr bwMode="auto">
          <a:xfrm>
            <a:off x="2832120" y="3786835"/>
            <a:ext cx="4000500" cy="352425"/>
          </a:xfrm>
          <a:prstGeom prst="rect">
            <a:avLst/>
          </a:prstGeom>
          <a:solidFill>
            <a:srgbClr val="FDB813"/>
          </a:soli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35" name="Rektangel 34"/>
          <p:cNvSpPr>
            <a:spLocks noChangeArrowheads="1"/>
          </p:cNvSpPr>
          <p:nvPr/>
        </p:nvSpPr>
        <p:spPr bwMode="auto">
          <a:xfrm>
            <a:off x="2812553" y="2920838"/>
            <a:ext cx="4000500" cy="352425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tx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blurRad="63500" dist="381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36" name="Rektangel 35"/>
          <p:cNvSpPr>
            <a:spLocks noChangeArrowheads="1"/>
          </p:cNvSpPr>
          <p:nvPr/>
        </p:nvSpPr>
        <p:spPr bwMode="auto">
          <a:xfrm>
            <a:off x="2829968" y="4215002"/>
            <a:ext cx="4000500" cy="35242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162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37" name="Rektangel 36"/>
          <p:cNvSpPr>
            <a:spLocks noChangeArrowheads="1"/>
          </p:cNvSpPr>
          <p:nvPr/>
        </p:nvSpPr>
        <p:spPr bwMode="auto">
          <a:xfrm>
            <a:off x="2819400" y="4642481"/>
            <a:ext cx="4000500" cy="35242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162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22540" name="Tekstboks 44"/>
          <p:cNvSpPr txBox="1">
            <a:spLocks noChangeArrowheads="1"/>
          </p:cNvSpPr>
          <p:nvPr/>
        </p:nvSpPr>
        <p:spPr bwMode="auto">
          <a:xfrm>
            <a:off x="2819400" y="2540000"/>
            <a:ext cx="40005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171717"/>
                </a:solidFill>
                <a:latin typeface="Arial" charset="0"/>
                <a:ea typeface="ＭＳ Ｐゴシック" charset="-128"/>
              </a:rPr>
              <a:t>Meet </a:t>
            </a:r>
            <a:r>
              <a:rPr lang="en-US" sz="1100" dirty="0" smtClean="0">
                <a:solidFill>
                  <a:srgbClr val="171717"/>
                </a:solidFill>
                <a:latin typeface="Arial" charset="0"/>
                <a:ea typeface="ＭＳ Ｐゴシック" charset="-128"/>
              </a:rPr>
              <a:t>the FVI Team</a:t>
            </a:r>
            <a:endParaRPr lang="da-DK" sz="1100" dirty="0">
              <a:solidFill>
                <a:prstClr val="white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2541" name="Tekstboks 45"/>
          <p:cNvSpPr txBox="1">
            <a:spLocks noChangeArrowheads="1"/>
          </p:cNvSpPr>
          <p:nvPr/>
        </p:nvSpPr>
        <p:spPr bwMode="auto">
          <a:xfrm>
            <a:off x="2819400" y="5118100"/>
            <a:ext cx="40005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rgbClr val="171717"/>
                </a:solidFill>
                <a:latin typeface="Arial" charset="0"/>
                <a:ea typeface="ＭＳ Ｐゴシック" charset="-128"/>
              </a:rPr>
              <a:t>Applying for a Certification Examination</a:t>
            </a:r>
            <a:endParaRPr lang="da-DK" sz="1100" dirty="0">
              <a:solidFill>
                <a:prstClr val="white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2542" name="Tekstboks 46"/>
          <p:cNvSpPr txBox="1">
            <a:spLocks noChangeArrowheads="1"/>
          </p:cNvSpPr>
          <p:nvPr/>
        </p:nvSpPr>
        <p:spPr bwMode="auto">
          <a:xfrm>
            <a:off x="2819400" y="3398839"/>
            <a:ext cx="3965575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chemeClr val="bg2">
                    <a:lumMod val="10000"/>
                  </a:schemeClr>
                </a:solidFill>
                <a:latin typeface="Arial" charset="0"/>
                <a:ea typeface="ＭＳ Ｐゴシック" charset="-128"/>
              </a:rPr>
              <a:t>Program Overview</a:t>
            </a:r>
            <a:endParaRPr lang="da-DK" sz="1100" dirty="0">
              <a:solidFill>
                <a:schemeClr val="bg2">
                  <a:lumMod val="10000"/>
                </a:schemeClr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2543" name="Tekstboks 47"/>
          <p:cNvSpPr txBox="1">
            <a:spLocks noChangeArrowheads="1"/>
          </p:cNvSpPr>
          <p:nvPr/>
        </p:nvSpPr>
        <p:spPr bwMode="auto">
          <a:xfrm>
            <a:off x="2819400" y="4259264"/>
            <a:ext cx="40005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rgbClr val="171717"/>
                </a:solidFill>
                <a:latin typeface="Arial" charset="0"/>
                <a:ea typeface="ＭＳ Ｐゴシック" charset="-128"/>
              </a:rPr>
              <a:t>Externship Expectations</a:t>
            </a:r>
            <a:endParaRPr lang="da-DK" sz="1100" dirty="0">
              <a:solidFill>
                <a:prstClr val="white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2544" name="Tekstboks 48"/>
          <p:cNvSpPr txBox="1">
            <a:spLocks noChangeArrowheads="1"/>
          </p:cNvSpPr>
          <p:nvPr/>
        </p:nvSpPr>
        <p:spPr bwMode="auto">
          <a:xfrm>
            <a:off x="2819400" y="2970214"/>
            <a:ext cx="40005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chemeClr val="bg2">
                    <a:lumMod val="10000"/>
                  </a:schemeClr>
                </a:solidFill>
                <a:latin typeface="Arial" charset="0"/>
                <a:ea typeface="ＭＳ Ｐゴシック" charset="-128"/>
              </a:rPr>
              <a:t>What Are Your Goals</a:t>
            </a:r>
            <a:endParaRPr lang="da-DK" sz="1100" dirty="0">
              <a:solidFill>
                <a:schemeClr val="bg2">
                  <a:lumMod val="10000"/>
                </a:schemeClr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2545" name="Tekstboks 49"/>
          <p:cNvSpPr txBox="1">
            <a:spLocks noChangeArrowheads="1"/>
          </p:cNvSpPr>
          <p:nvPr/>
        </p:nvSpPr>
        <p:spPr bwMode="auto">
          <a:xfrm>
            <a:off x="2819400" y="3829050"/>
            <a:ext cx="40005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rgbClr val="171717"/>
                </a:solidFill>
                <a:latin typeface="Arial" charset="0"/>
                <a:ea typeface="ＭＳ Ｐゴシック" charset="-128"/>
              </a:rPr>
              <a:t>Classroom Expectations / Standards of Conduct </a:t>
            </a:r>
          </a:p>
        </p:txBody>
      </p:sp>
      <p:sp>
        <p:nvSpPr>
          <p:cNvPr id="22546" name="Tekstboks 50"/>
          <p:cNvSpPr txBox="1">
            <a:spLocks noChangeArrowheads="1"/>
          </p:cNvSpPr>
          <p:nvPr/>
        </p:nvSpPr>
        <p:spPr bwMode="auto">
          <a:xfrm>
            <a:off x="2819400" y="4687889"/>
            <a:ext cx="40005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rgbClr val="171717"/>
                </a:solidFill>
                <a:latin typeface="Arial" charset="0"/>
                <a:ea typeface="ＭＳ Ｐゴシック" charset="-128"/>
              </a:rPr>
              <a:t>Substance Abuse / Drug Screening</a:t>
            </a:r>
            <a:endParaRPr lang="da-DK" sz="1100" dirty="0">
              <a:solidFill>
                <a:prstClr val="white"/>
              </a:solidFill>
              <a:latin typeface="Arial" charset="0"/>
              <a:ea typeface="ＭＳ Ｐゴシック" charset="-128"/>
            </a:endParaRPr>
          </a:p>
        </p:txBody>
      </p:sp>
      <p:grpSp>
        <p:nvGrpSpPr>
          <p:cNvPr id="22548" name="Gruppe 68"/>
          <p:cNvGrpSpPr>
            <a:grpSpLocks/>
          </p:cNvGrpSpPr>
          <p:nvPr/>
        </p:nvGrpSpPr>
        <p:grpSpPr bwMode="auto">
          <a:xfrm>
            <a:off x="2400300" y="2511426"/>
            <a:ext cx="344488" cy="2906713"/>
            <a:chOff x="876300" y="2511425"/>
            <a:chExt cx="344488" cy="2906713"/>
          </a:xfrm>
          <a:solidFill>
            <a:srgbClr val="00355F"/>
          </a:solidFill>
        </p:grpSpPr>
        <p:grpSp>
          <p:nvGrpSpPr>
            <p:cNvPr id="3" name="Gruppe 51"/>
            <p:cNvGrpSpPr/>
            <p:nvPr/>
          </p:nvGrpSpPr>
          <p:grpSpPr>
            <a:xfrm>
              <a:off x="876300" y="2511425"/>
              <a:ext cx="344488" cy="2906713"/>
              <a:chOff x="876300" y="2511425"/>
              <a:chExt cx="344488" cy="2906713"/>
            </a:xfrm>
            <a:grp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0" name="Rektangel 9"/>
              <p:cNvSpPr>
                <a:spLocks noChangeArrowheads="1"/>
              </p:cNvSpPr>
              <p:nvPr/>
            </p:nvSpPr>
            <p:spPr bwMode="auto">
              <a:xfrm>
                <a:off x="876300" y="2936875"/>
                <a:ext cx="344488" cy="344488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indent="-342900" algn="ctr" defTabSz="457200" fontAlgn="base">
                  <a:spcBef>
                    <a:spcPct val="0"/>
                  </a:spcBef>
                  <a:spcAft>
                    <a:spcPct val="0"/>
                  </a:spcAft>
                  <a:buFont typeface="+mj-lt"/>
                  <a:buAutoNum type="arabicPeriod"/>
                  <a:defRPr/>
                </a:pPr>
                <a:endParaRPr lang="da-DK" noProof="1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grpSp>
            <p:nvGrpSpPr>
              <p:cNvPr id="4" name="Gruppe 50"/>
              <p:cNvGrpSpPr/>
              <p:nvPr/>
            </p:nvGrpSpPr>
            <p:grpSpPr>
              <a:xfrm>
                <a:off x="876300" y="2511425"/>
                <a:ext cx="344488" cy="2906713"/>
                <a:chOff x="876300" y="2511425"/>
                <a:chExt cx="344488" cy="2906713"/>
              </a:xfrm>
              <a:grpFill/>
            </p:grpSpPr>
            <p:sp>
              <p:nvSpPr>
                <p:cNvPr id="21" name="Rektangel 20"/>
                <p:cNvSpPr>
                  <a:spLocks noChangeArrowheads="1"/>
                </p:cNvSpPr>
                <p:nvPr/>
              </p:nvSpPr>
              <p:spPr bwMode="auto">
                <a:xfrm>
                  <a:off x="876300" y="4221163"/>
                  <a:ext cx="344488" cy="342900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indent="-342900" algn="ctr" defTabSz="457200" fontAlgn="base">
                    <a:spcBef>
                      <a:spcPct val="0"/>
                    </a:spcBef>
                    <a:spcAft>
                      <a:spcPct val="0"/>
                    </a:spcAft>
                    <a:buFont typeface="+mj-lt"/>
                    <a:buAutoNum type="arabicPeriod"/>
                    <a:defRPr/>
                  </a:pPr>
                  <a:endParaRPr lang="da-DK" noProof="1">
                    <a:solidFill>
                      <a:srgbClr val="FFFFFF"/>
                    </a:solidFill>
                    <a:latin typeface="Arial" pitchFamily="34" charset="0"/>
                  </a:endParaRPr>
                </a:p>
              </p:txBody>
            </p:sp>
            <p:grpSp>
              <p:nvGrpSpPr>
                <p:cNvPr id="5" name="Gruppe 49"/>
                <p:cNvGrpSpPr/>
                <p:nvPr/>
              </p:nvGrpSpPr>
              <p:grpSpPr>
                <a:xfrm>
                  <a:off x="876300" y="2511425"/>
                  <a:ext cx="344488" cy="2906713"/>
                  <a:chOff x="876300" y="2511425"/>
                  <a:chExt cx="344488" cy="2906713"/>
                </a:xfrm>
                <a:grpFill/>
              </p:grpSpPr>
              <p:sp>
                <p:nvSpPr>
                  <p:cNvPr id="8" name="Rektangel 7"/>
                  <p:cNvSpPr>
                    <a:spLocks noChangeArrowheads="1"/>
                  </p:cNvSpPr>
                  <p:nvPr/>
                </p:nvSpPr>
                <p:spPr bwMode="auto">
                  <a:xfrm>
                    <a:off x="876300" y="2511425"/>
                    <a:ext cx="344488" cy="342900"/>
                  </a:xfrm>
                  <a:prstGeom prst="rect">
                    <a:avLst/>
                  </a:prstGeom>
                  <a:grpFill/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indent="-342900" algn="ctr" defTabSz="457200"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+mj-lt"/>
                      <a:buAutoNum type="arabicPeriod"/>
                      <a:defRPr/>
                    </a:pPr>
                    <a:endParaRPr lang="da-DK" noProof="1">
                      <a:solidFill>
                        <a:srgbClr val="FFFFFF"/>
                      </a:solidFill>
                      <a:latin typeface="Arial" pitchFamily="34" charset="0"/>
                    </a:endParaRPr>
                  </a:p>
                </p:txBody>
              </p:sp>
              <p:sp>
                <p:nvSpPr>
                  <p:cNvPr id="12" name="Rektangel 11"/>
                  <p:cNvSpPr>
                    <a:spLocks noChangeArrowheads="1"/>
                  </p:cNvSpPr>
                  <p:nvPr/>
                </p:nvSpPr>
                <p:spPr bwMode="auto">
                  <a:xfrm>
                    <a:off x="876300" y="3363913"/>
                    <a:ext cx="344488" cy="344487"/>
                  </a:xfrm>
                  <a:prstGeom prst="rect">
                    <a:avLst/>
                  </a:prstGeom>
                  <a:grpFill/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indent="-342900" algn="ctr" defTabSz="457200"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+mj-lt"/>
                      <a:buAutoNum type="arabicPeriod"/>
                      <a:defRPr/>
                    </a:pPr>
                    <a:endParaRPr lang="da-DK" noProof="1">
                      <a:solidFill>
                        <a:srgbClr val="FFFFFF"/>
                      </a:solidFill>
                      <a:latin typeface="Arial" pitchFamily="34" charset="0"/>
                    </a:endParaRPr>
                  </a:p>
                </p:txBody>
              </p:sp>
              <p:sp>
                <p:nvSpPr>
                  <p:cNvPr id="14" name="Rektangel 13"/>
                  <p:cNvSpPr>
                    <a:spLocks noChangeArrowheads="1"/>
                  </p:cNvSpPr>
                  <p:nvPr/>
                </p:nvSpPr>
                <p:spPr bwMode="auto">
                  <a:xfrm>
                    <a:off x="876300" y="3790950"/>
                    <a:ext cx="344488" cy="347663"/>
                  </a:xfrm>
                  <a:prstGeom prst="rect">
                    <a:avLst/>
                  </a:prstGeom>
                  <a:grpFill/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indent="-342900" algn="ctr" defTabSz="457200"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+mj-lt"/>
                      <a:buAutoNum type="arabicPeriod"/>
                      <a:defRPr/>
                    </a:pPr>
                    <a:endParaRPr lang="da-DK" noProof="1">
                      <a:solidFill>
                        <a:srgbClr val="FFFFFF"/>
                      </a:solidFill>
                      <a:latin typeface="Arial" pitchFamily="34" charset="0"/>
                    </a:endParaRPr>
                  </a:p>
                </p:txBody>
              </p:sp>
              <p:sp>
                <p:nvSpPr>
                  <p:cNvPr id="24" name="Rektangel 23"/>
                  <p:cNvSpPr>
                    <a:spLocks noChangeArrowheads="1"/>
                  </p:cNvSpPr>
                  <p:nvPr/>
                </p:nvSpPr>
                <p:spPr bwMode="auto">
                  <a:xfrm>
                    <a:off x="876300" y="4646613"/>
                    <a:ext cx="344488" cy="344487"/>
                  </a:xfrm>
                  <a:prstGeom prst="rect">
                    <a:avLst/>
                  </a:prstGeom>
                  <a:grpFill/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indent="-342900" algn="ctr" defTabSz="457200"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+mj-lt"/>
                      <a:buAutoNum type="arabicPeriod"/>
                      <a:defRPr/>
                    </a:pPr>
                    <a:endParaRPr lang="da-DK" noProof="1">
                      <a:solidFill>
                        <a:srgbClr val="FFFFFF"/>
                      </a:solidFill>
                      <a:latin typeface="Arial" pitchFamily="34" charset="0"/>
                    </a:endParaRPr>
                  </a:p>
                </p:txBody>
              </p:sp>
              <p:sp>
                <p:nvSpPr>
                  <p:cNvPr id="27" name="Rektangel 26"/>
                  <p:cNvSpPr>
                    <a:spLocks noChangeArrowheads="1"/>
                  </p:cNvSpPr>
                  <p:nvPr/>
                </p:nvSpPr>
                <p:spPr bwMode="auto">
                  <a:xfrm>
                    <a:off x="876300" y="5073650"/>
                    <a:ext cx="344488" cy="344488"/>
                  </a:xfrm>
                  <a:prstGeom prst="rect">
                    <a:avLst/>
                  </a:prstGeom>
                  <a:grpFill/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indent="-342900" algn="ctr" defTabSz="457200"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+mj-lt"/>
                      <a:buAutoNum type="arabicPeriod"/>
                      <a:defRPr/>
                    </a:pPr>
                    <a:endParaRPr lang="da-DK" noProof="1">
                      <a:solidFill>
                        <a:srgbClr val="FFFFFF"/>
                      </a:solidFill>
                      <a:latin typeface="Arial" pitchFamily="34" charset="0"/>
                    </a:endParaRPr>
                  </a:p>
                </p:txBody>
              </p:sp>
            </p:grpSp>
          </p:grpSp>
        </p:grpSp>
        <p:sp>
          <p:nvSpPr>
            <p:cNvPr id="55" name="Tekstboks 54"/>
            <p:cNvSpPr txBox="1">
              <a:spLocks noChangeArrowheads="1"/>
            </p:cNvSpPr>
            <p:nvPr/>
          </p:nvSpPr>
          <p:spPr bwMode="auto">
            <a:xfrm>
              <a:off x="890588" y="2547938"/>
              <a:ext cx="322262" cy="27463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da-DK" sz="1200" noProof="1">
                  <a:solidFill>
                    <a:srgbClr val="FFFFFF"/>
                  </a:solidFill>
                  <a:latin typeface="Arial" pitchFamily="34" charset="0"/>
                  <a:ea typeface="ＭＳ Ｐゴシック" pitchFamily="-97" charset="-128"/>
                </a:rPr>
                <a:t>1</a:t>
              </a:r>
            </a:p>
          </p:txBody>
        </p:sp>
        <p:sp>
          <p:nvSpPr>
            <p:cNvPr id="59" name="Tekstboks 58"/>
            <p:cNvSpPr txBox="1">
              <a:spLocks noChangeArrowheads="1"/>
            </p:cNvSpPr>
            <p:nvPr/>
          </p:nvSpPr>
          <p:spPr bwMode="auto">
            <a:xfrm>
              <a:off x="890588" y="2986088"/>
              <a:ext cx="322262" cy="2762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da-DK" sz="1200" noProof="1">
                  <a:solidFill>
                    <a:srgbClr val="FFFFFF"/>
                  </a:solidFill>
                  <a:latin typeface="Arial" pitchFamily="34" charset="0"/>
                  <a:ea typeface="ＭＳ Ｐゴシック" pitchFamily="-97" charset="-128"/>
                </a:rPr>
                <a:t>2</a:t>
              </a:r>
            </a:p>
          </p:txBody>
        </p:sp>
        <p:sp>
          <p:nvSpPr>
            <p:cNvPr id="60" name="Tekstboks 59"/>
            <p:cNvSpPr txBox="1">
              <a:spLocks noChangeArrowheads="1"/>
            </p:cNvSpPr>
            <p:nvPr/>
          </p:nvSpPr>
          <p:spPr bwMode="auto">
            <a:xfrm>
              <a:off x="890588" y="3400425"/>
              <a:ext cx="322262" cy="2762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da-DK" sz="1200" noProof="1">
                  <a:solidFill>
                    <a:srgbClr val="FFFFFF"/>
                  </a:solidFill>
                  <a:latin typeface="Arial" pitchFamily="34" charset="0"/>
                  <a:ea typeface="ＭＳ Ｐゴシック" pitchFamily="-97" charset="-128"/>
                </a:rPr>
                <a:t>3</a:t>
              </a:r>
            </a:p>
          </p:txBody>
        </p:sp>
        <p:sp>
          <p:nvSpPr>
            <p:cNvPr id="62" name="Tekstboks 61"/>
            <p:cNvSpPr txBox="1">
              <a:spLocks noChangeArrowheads="1"/>
            </p:cNvSpPr>
            <p:nvPr/>
          </p:nvSpPr>
          <p:spPr bwMode="auto">
            <a:xfrm>
              <a:off x="890588" y="3822700"/>
              <a:ext cx="322262" cy="2794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da-DK" sz="1200" noProof="1">
                  <a:solidFill>
                    <a:srgbClr val="FFFFFF"/>
                  </a:solidFill>
                  <a:latin typeface="Arial" pitchFamily="34" charset="0"/>
                  <a:ea typeface="ＭＳ Ｐゴシック" pitchFamily="-97" charset="-128"/>
                </a:rPr>
                <a:t>4</a:t>
              </a:r>
            </a:p>
          </p:txBody>
        </p:sp>
        <p:sp>
          <p:nvSpPr>
            <p:cNvPr id="64" name="Tekstboks 63"/>
            <p:cNvSpPr txBox="1">
              <a:spLocks noChangeArrowheads="1"/>
            </p:cNvSpPr>
            <p:nvPr/>
          </p:nvSpPr>
          <p:spPr bwMode="auto">
            <a:xfrm>
              <a:off x="890588" y="4238625"/>
              <a:ext cx="322262" cy="2746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>
              <a:outerShdw blurRad="63500" algn="tl" rotWithShape="0">
                <a:srgbClr val="000000">
                  <a:alpha val="74998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da-DK" sz="1200" dirty="0">
                  <a:solidFill>
                    <a:prstClr val="white"/>
                  </a:solidFill>
                  <a:latin typeface="Arial" pitchFamily="34" charset="0"/>
                  <a:ea typeface="ＭＳ Ｐゴシック" pitchFamily="-97" charset="-128"/>
                </a:rPr>
                <a:t>5</a:t>
              </a:r>
            </a:p>
          </p:txBody>
        </p:sp>
        <p:sp>
          <p:nvSpPr>
            <p:cNvPr id="66" name="Tekstboks 65"/>
            <p:cNvSpPr txBox="1">
              <a:spLocks noChangeArrowheads="1"/>
            </p:cNvSpPr>
            <p:nvPr/>
          </p:nvSpPr>
          <p:spPr bwMode="auto">
            <a:xfrm>
              <a:off x="890588" y="4683125"/>
              <a:ext cx="322262" cy="2762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>
              <a:outerShdw blurRad="63500" algn="tl" rotWithShape="0">
                <a:srgbClr val="000000">
                  <a:alpha val="74998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da-DK" sz="1200" dirty="0">
                  <a:solidFill>
                    <a:prstClr val="white"/>
                  </a:solidFill>
                  <a:latin typeface="Arial" pitchFamily="34" charset="0"/>
                  <a:ea typeface="ＭＳ Ｐゴシック" pitchFamily="-97" charset="-128"/>
                </a:rPr>
                <a:t>6</a:t>
              </a:r>
            </a:p>
          </p:txBody>
        </p:sp>
        <p:sp>
          <p:nvSpPr>
            <p:cNvPr id="68" name="Tekstboks 67"/>
            <p:cNvSpPr txBox="1">
              <a:spLocks noChangeArrowheads="1"/>
            </p:cNvSpPr>
            <p:nvPr/>
          </p:nvSpPr>
          <p:spPr bwMode="auto">
            <a:xfrm>
              <a:off x="890588" y="5103813"/>
              <a:ext cx="322262" cy="2778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>
              <a:outerShdw blurRad="63500" algn="tl" rotWithShape="0">
                <a:srgbClr val="000000">
                  <a:alpha val="74998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da-DK" sz="1200" dirty="0">
                  <a:solidFill>
                    <a:prstClr val="white"/>
                  </a:solidFill>
                  <a:latin typeface="Arial" pitchFamily="34" charset="0"/>
                  <a:ea typeface="ＭＳ Ｐゴシック" pitchFamily="-97" charset="-128"/>
                </a:rPr>
                <a:t>7</a:t>
              </a: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26035" y="2433670"/>
            <a:ext cx="518205" cy="49991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32882" y="2852887"/>
            <a:ext cx="518205" cy="4999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24944" y="3280448"/>
            <a:ext cx="518205" cy="49991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047" y="2682876"/>
            <a:ext cx="3421902" cy="25664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359" y="401805"/>
            <a:ext cx="2421331" cy="99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01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ktangel 9"/>
          <p:cNvSpPr/>
          <p:nvPr/>
        </p:nvSpPr>
        <p:spPr>
          <a:xfrm>
            <a:off x="1076325" y="884238"/>
            <a:ext cx="10058400" cy="735012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8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71000"/>
                </a:schemeClr>
              </a:gs>
            </a:gsLst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da-DK" dirty="0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1076325" y="1722438"/>
            <a:ext cx="10058400" cy="3732212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8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71000"/>
                </a:schemeClr>
              </a:gs>
            </a:gsLst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da-DK" dirty="0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gray">
          <a:xfrm>
            <a:off x="457200" y="5943600"/>
            <a:ext cx="2048086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defTabSz="801688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Helping Students Achieve Success</a:t>
            </a:r>
            <a:endParaRPr lang="en-US" sz="1200" b="1" dirty="0">
              <a:solidFill>
                <a:schemeClr val="bg1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3559" name="Tekstboks 9"/>
          <p:cNvSpPr txBox="1">
            <a:spLocks noChangeArrowheads="1"/>
          </p:cNvSpPr>
          <p:nvPr/>
        </p:nvSpPr>
        <p:spPr bwMode="auto">
          <a:xfrm>
            <a:off x="1229709" y="1771651"/>
            <a:ext cx="9134475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00100" lvl="1" indent="-3429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355F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Attend classes every day AM: Mo-</a:t>
            </a:r>
            <a:r>
              <a:rPr lang="en-US" sz="2000" dirty="0" err="1" smtClean="0">
                <a:solidFill>
                  <a:srgbClr val="00355F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Th</a:t>
            </a:r>
            <a:r>
              <a:rPr lang="en-US" sz="2000" dirty="0" smtClean="0">
                <a:solidFill>
                  <a:srgbClr val="00355F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: 8:30a-1:30p and Mo-</a:t>
            </a:r>
            <a:r>
              <a:rPr lang="en-US" sz="2000" dirty="0" err="1" smtClean="0">
                <a:solidFill>
                  <a:srgbClr val="00355F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Th</a:t>
            </a:r>
            <a:r>
              <a:rPr lang="en-US" sz="2000" dirty="0" smtClean="0">
                <a:solidFill>
                  <a:srgbClr val="00355F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: 5:30p-10:30p</a:t>
            </a:r>
          </a:p>
          <a:p>
            <a:pPr marL="800100" lvl="1" indent="-3429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355F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Prepare for class and arrive on time</a:t>
            </a:r>
          </a:p>
          <a:p>
            <a:pPr marL="800100" lvl="1" indent="-3429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355F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Dress in clinical attire</a:t>
            </a:r>
          </a:p>
          <a:p>
            <a:pPr marL="800100" lvl="1" indent="-3429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355F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No food in classrooms. Drinks with a lid are permitted.</a:t>
            </a:r>
          </a:p>
          <a:p>
            <a:pPr marL="800100" lvl="1" indent="-3429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355F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Respectful behavior, and all electronic devices should be turn off.</a:t>
            </a:r>
          </a:p>
          <a:p>
            <a:pPr marL="800100" lvl="1" indent="-3429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355F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Obligation to act as responsible members of the FVI community</a:t>
            </a:r>
          </a:p>
          <a:p>
            <a:pPr marL="800100" lvl="1" indent="-3429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355F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Behavior that discredits student or the School may lead to disciplinary action, suspension, and/or dismissal.</a:t>
            </a:r>
          </a:p>
          <a:p>
            <a:pPr marL="800100" lvl="1" indent="-3429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rgbClr val="00355F"/>
              </a:solidFill>
              <a:latin typeface="Times New Roman" panose="02020603050405020304" pitchFamily="18" charset="0"/>
              <a:ea typeface="ＭＳ Ｐゴシック" charset="-128"/>
              <a:cs typeface="Times New Roman" panose="02020603050405020304" pitchFamily="18" charset="0"/>
            </a:endParaRPr>
          </a:p>
        </p:txBody>
      </p:sp>
      <p:sp>
        <p:nvSpPr>
          <p:cNvPr id="14343" name="Rectangle 4"/>
          <p:cNvSpPr>
            <a:spLocks noChangeArrowheads="1"/>
          </p:cNvSpPr>
          <p:nvPr/>
        </p:nvSpPr>
        <p:spPr bwMode="gray">
          <a:xfrm>
            <a:off x="1533524" y="1412876"/>
            <a:ext cx="9134475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 dirty="0">
              <a:solidFill>
                <a:srgbClr val="E6E6E6">
                  <a:lumMod val="25000"/>
                </a:srgbClr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23561" name="Rectangle 5"/>
          <p:cNvSpPr txBox="1">
            <a:spLocks noChangeArrowheads="1"/>
          </p:cNvSpPr>
          <p:nvPr/>
        </p:nvSpPr>
        <p:spPr bwMode="gray">
          <a:xfrm>
            <a:off x="1533524" y="836614"/>
            <a:ext cx="91344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rgbClr val="00355F"/>
                </a:solidFill>
                <a:latin typeface="Georgia" panose="02040502050405020303" pitchFamily="18" charset="0"/>
                <a:ea typeface="ＭＳ Ｐゴシック" charset="-128"/>
              </a:rPr>
              <a:t>Classroom Expectations / Standards of Conduct </a:t>
            </a:r>
          </a:p>
        </p:txBody>
      </p:sp>
    </p:spTree>
    <p:extLst>
      <p:ext uri="{BB962C8B-B14F-4D97-AF65-F5344CB8AC3E}">
        <p14:creationId xmlns:p14="http://schemas.microsoft.com/office/powerpoint/2010/main" val="3818023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5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5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5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5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5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5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Kontortema">
  <a:themeElements>
    <a:clrScheme name="Brugerdefineret 6">
      <a:dk1>
        <a:srgbClr val="FFFCF9"/>
      </a:dk1>
      <a:lt1>
        <a:sysClr val="window" lastClr="FFFFFF"/>
      </a:lt1>
      <a:dk2>
        <a:srgbClr val="D7D8D9"/>
      </a:dk2>
      <a:lt2>
        <a:srgbClr val="FFFFFF"/>
      </a:lt2>
      <a:accent1>
        <a:srgbClr val="E6E6E6"/>
      </a:accent1>
      <a:accent2>
        <a:srgbClr val="F9AF18"/>
      </a:accent2>
      <a:accent3>
        <a:srgbClr val="78C5DD"/>
      </a:accent3>
      <a:accent4>
        <a:srgbClr val="0081BE"/>
      </a:accent4>
      <a:accent5>
        <a:srgbClr val="FAB900"/>
      </a:accent5>
      <a:accent6>
        <a:srgbClr val="E7711C"/>
      </a:accent6>
      <a:hlink>
        <a:srgbClr val="7EB220"/>
      </a:hlink>
      <a:folHlink>
        <a:srgbClr val="7EB22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Kontortema">
  <a:themeElements>
    <a:clrScheme name="Brugerdefineret 6">
      <a:dk1>
        <a:srgbClr val="FFFCF9"/>
      </a:dk1>
      <a:lt1>
        <a:sysClr val="window" lastClr="FFFFFF"/>
      </a:lt1>
      <a:dk2>
        <a:srgbClr val="D7D8D9"/>
      </a:dk2>
      <a:lt2>
        <a:srgbClr val="FFFFFF"/>
      </a:lt2>
      <a:accent1>
        <a:srgbClr val="E6E6E6"/>
      </a:accent1>
      <a:accent2>
        <a:srgbClr val="F9AF18"/>
      </a:accent2>
      <a:accent3>
        <a:srgbClr val="78C5DD"/>
      </a:accent3>
      <a:accent4>
        <a:srgbClr val="0081BE"/>
      </a:accent4>
      <a:accent5>
        <a:srgbClr val="FAB900"/>
      </a:accent5>
      <a:accent6>
        <a:srgbClr val="E7711C"/>
      </a:accent6>
      <a:hlink>
        <a:srgbClr val="7EB220"/>
      </a:hlink>
      <a:folHlink>
        <a:srgbClr val="7EB22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2809</TotalTime>
  <Words>843</Words>
  <Application>Microsoft Office PowerPoint</Application>
  <PresentationFormat>Widescreen</PresentationFormat>
  <Paragraphs>210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MS PGothic</vt:lpstr>
      <vt:lpstr>Arial</vt:lpstr>
      <vt:lpstr>Arial Narrow</vt:lpstr>
      <vt:lpstr>Calibri</vt:lpstr>
      <vt:lpstr>Georgia</vt:lpstr>
      <vt:lpstr>Times New Roman</vt:lpstr>
      <vt:lpstr>Wingdings</vt:lpstr>
      <vt:lpstr>Kontortema</vt:lpstr>
      <vt:lpstr>1_Kontortema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Learning Resource/Media Center</vt:lpstr>
      <vt:lpstr>PowerPoint Presentation</vt:lpstr>
      <vt:lpstr>PowerPoint Presentation</vt:lpstr>
      <vt:lpstr>FVI PARKING</vt:lpstr>
      <vt:lpstr>STUDENT MONTHLY BUS PASSES AVAILABLE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Ricardo Gutierrez</dc:creator>
  <cp:lastModifiedBy>Lidia Bravo</cp:lastModifiedBy>
  <cp:revision>83</cp:revision>
  <dcterms:created xsi:type="dcterms:W3CDTF">2013-11-21T00:46:55Z</dcterms:created>
  <dcterms:modified xsi:type="dcterms:W3CDTF">2016-05-19T16:25:41Z</dcterms:modified>
</cp:coreProperties>
</file>