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2E82E4-9E0A-450F-ACD5-53D6356E5E24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6FB233-FFE7-40F4-BC5D-80831B2D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0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D82C-7A23-4BEE-A250-49A47A2A895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F3A4-3CA4-4661-888D-49547347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DATE_________</a:t>
            </a:r>
          </a:p>
          <a:p>
            <a:r>
              <a:rPr lang="en-US" dirty="0" smtClean="0"/>
              <a:t>NAME______________________________</a:t>
            </a:r>
          </a:p>
          <a:p>
            <a:r>
              <a:rPr lang="en-US" dirty="0" smtClean="0"/>
              <a:t>PROGRAM___________________________</a:t>
            </a:r>
          </a:p>
          <a:p>
            <a:r>
              <a:rPr lang="en-US" dirty="0" smtClean="0"/>
              <a:t>DAY____________ NIGHT_______________ </a:t>
            </a:r>
          </a:p>
          <a:p>
            <a:r>
              <a:rPr lang="en-US" dirty="0" smtClean="0"/>
              <a:t>PHONE NUMBER______________________</a:t>
            </a:r>
          </a:p>
          <a:p>
            <a:r>
              <a:rPr lang="en-US" dirty="0" smtClean="0"/>
              <a:t>E-MAIL ADDRESS______________________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DATE___________</a:t>
            </a:r>
          </a:p>
          <a:p>
            <a:r>
              <a:rPr lang="en-US" dirty="0" smtClean="0"/>
              <a:t>NAME____________________________</a:t>
            </a:r>
          </a:p>
          <a:p>
            <a:r>
              <a:rPr lang="en-US" dirty="0" smtClean="0"/>
              <a:t>PROGRAM_________________________</a:t>
            </a:r>
          </a:p>
          <a:p>
            <a:r>
              <a:rPr lang="en-US" smtClean="0"/>
              <a:t>DAY </a:t>
            </a:r>
            <a:r>
              <a:rPr lang="en-US" dirty="0" smtClean="0"/>
              <a:t>__________ NIGHT______________</a:t>
            </a:r>
          </a:p>
          <a:p>
            <a:r>
              <a:rPr lang="en-US" dirty="0" smtClean="0"/>
              <a:t>PHONE NUMBER____________________</a:t>
            </a:r>
          </a:p>
          <a:p>
            <a:r>
              <a:rPr lang="en-US" dirty="0" smtClean="0"/>
              <a:t>E-MAIL ADDRESS____________________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2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CONTACT CARD</vt:lpstr>
      <vt:lpstr>CONTACT CARD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CARD</dc:title>
  <dc:creator>Jorge Gomez</dc:creator>
  <cp:lastModifiedBy>Jorge Gomez</cp:lastModifiedBy>
  <cp:revision>2</cp:revision>
  <cp:lastPrinted>2015-12-10T23:01:35Z</cp:lastPrinted>
  <dcterms:created xsi:type="dcterms:W3CDTF">2015-12-10T22:52:35Z</dcterms:created>
  <dcterms:modified xsi:type="dcterms:W3CDTF">2015-12-10T23:30:49Z</dcterms:modified>
</cp:coreProperties>
</file>