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7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62C4-65A4-467D-AA5B-5BCF6B79FD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6EC4-2BF2-4FDD-A9EB-8E48E1D0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353916" y="275115"/>
            <a:ext cx="1234440" cy="1237422"/>
            <a:chOff x="2180644" y="1856132"/>
            <a:chExt cx="1234440" cy="1237422"/>
          </a:xfrm>
        </p:grpSpPr>
        <p:sp>
          <p:nvSpPr>
            <p:cNvPr id="5" name="Flowchart: Connector 4"/>
            <p:cNvSpPr/>
            <p:nvPr/>
          </p:nvSpPr>
          <p:spPr>
            <a:xfrm>
              <a:off x="2180644" y="1856132"/>
              <a:ext cx="1234440" cy="1237422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2405270" y="2082248"/>
              <a:ext cx="834888" cy="78519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28821" y="205044"/>
            <a:ext cx="1234440" cy="1237422"/>
            <a:chOff x="2678926" y="3628611"/>
            <a:chExt cx="1234440" cy="1237422"/>
          </a:xfrm>
        </p:grpSpPr>
        <p:sp>
          <p:nvSpPr>
            <p:cNvPr id="21" name="Flowchart: Connector 20"/>
            <p:cNvSpPr/>
            <p:nvPr/>
          </p:nvSpPr>
          <p:spPr>
            <a:xfrm>
              <a:off x="2678926" y="3628611"/>
              <a:ext cx="1234440" cy="123742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ultiply 21"/>
            <p:cNvSpPr/>
            <p:nvPr/>
          </p:nvSpPr>
          <p:spPr>
            <a:xfrm>
              <a:off x="2747506" y="3698682"/>
              <a:ext cx="1097280" cy="1097280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3111" y="275115"/>
            <a:ext cx="1234440" cy="1237422"/>
            <a:chOff x="3913366" y="1856132"/>
            <a:chExt cx="1234440" cy="1237422"/>
          </a:xfrm>
        </p:grpSpPr>
        <p:sp>
          <p:nvSpPr>
            <p:cNvPr id="24" name="Flowchart: Connector 23"/>
            <p:cNvSpPr/>
            <p:nvPr/>
          </p:nvSpPr>
          <p:spPr>
            <a:xfrm>
              <a:off x="3913366" y="1856132"/>
              <a:ext cx="1234440" cy="1237422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lus 24"/>
            <p:cNvSpPr/>
            <p:nvPr/>
          </p:nvSpPr>
          <p:spPr>
            <a:xfrm>
              <a:off x="3981946" y="1926203"/>
              <a:ext cx="1097280" cy="109728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3" y="3057841"/>
            <a:ext cx="3201075" cy="3227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43" y="2968389"/>
            <a:ext cx="3201075" cy="32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515" y="2948511"/>
            <a:ext cx="3201075" cy="32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8" y="284824"/>
            <a:ext cx="3201075" cy="32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79" y="175493"/>
            <a:ext cx="3201075" cy="32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12" y="2810929"/>
            <a:ext cx="3533175" cy="356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8" y="225190"/>
            <a:ext cx="3201075" cy="32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462" y="1815450"/>
            <a:ext cx="3201075" cy="32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66" y="516737"/>
            <a:ext cx="3201075" cy="3227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72" y="3630900"/>
            <a:ext cx="3201075" cy="32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9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MSARDAR2</dc:creator>
  <cp:lastModifiedBy>MSARDAR2</cp:lastModifiedBy>
  <cp:revision>7</cp:revision>
  <dcterms:created xsi:type="dcterms:W3CDTF">2020-01-27T19:31:12Z</dcterms:created>
  <dcterms:modified xsi:type="dcterms:W3CDTF">2020-01-31T17:27:11Z</dcterms:modified>
</cp:coreProperties>
</file>