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6" r:id="rId3"/>
    <p:sldMasterId id="2147483722" r:id="rId4"/>
    <p:sldMasterId id="2147483737" r:id="rId5"/>
    <p:sldMasterId id="2147483742" r:id="rId6"/>
    <p:sldMasterId id="2147483757" r:id="rId7"/>
  </p:sldMasterIdLst>
  <p:sldIdLst>
    <p:sldId id="257" r:id="rId8"/>
    <p:sldId id="25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621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480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53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033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9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6521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65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7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9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85171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3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78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878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1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4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9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85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65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0838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347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6AADD17-5650-495F-900F-30307EC0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6AADD17-5650-495F-900F-30307EC0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2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3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5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29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6AADD17-5650-495F-900F-30307EC0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1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6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65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6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2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56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23202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3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5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4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365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45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916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892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916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892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5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2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8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6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0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00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22377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28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6AADD17-5650-495F-900F-30307EC0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  <a:ln>
            <a:solidFill>
              <a:schemeClr val="bg1"/>
            </a:solidFill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6AADD17-5650-495F-900F-30307EC0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2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0E8C0B8-7638-4070-9FC6-07C58FF4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4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0E8C0B8-7638-4070-9FC6-07C58FF4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5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4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0E8C0B8-7638-4070-9FC6-07C58FF4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72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48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6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88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8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1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032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2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5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CACA7EE-1CA5-4A23-8AC1-3D1A49A9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6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50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916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892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916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892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7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82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56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71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004048" y="6624638"/>
            <a:ext cx="1952625" cy="23336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3960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bg1">
                    <a:lumMod val="75000"/>
                  </a:schemeClr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8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74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3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2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1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20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1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3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2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1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20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0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6194CAF3-4B60-4D3D-91FB-31513D5C073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3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2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1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20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33D5CCC0-6DBA-48E0-AC54-FB9C11BB5BD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4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3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2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1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20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5584F99A-726D-401F-AE7A-D78BB55371D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smtClean="0"/>
              <a:t>第七次</a:t>
            </a:r>
            <a:r>
              <a:rPr lang="zh-CN" altLang="en-US" dirty="0" smtClean="0"/>
              <a:t>编程作业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2019-05-22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35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：编程实现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编码器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编程作业：</a:t>
                </a:r>
                <a:r>
                  <a:rPr lang="zh-CN" altLang="en-US" dirty="0" smtClean="0"/>
                  <a:t>实现</a:t>
                </a:r>
                <a:r>
                  <a:rPr lang="en-US" altLang="zh-CN" dirty="0" err="1" smtClean="0"/>
                  <a:t>huffman</a:t>
                </a:r>
                <a:r>
                  <a:rPr lang="zh-CN" altLang="en-US" dirty="0" smtClean="0"/>
                  <a:t>编码器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Input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字符串：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GB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对应</a:t>
                </a:r>
                <a:r>
                  <a:rPr lang="zh-CN" altLang="en-US" dirty="0" smtClean="0"/>
                  <a:t>概率：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Output:</a:t>
                </a:r>
                <a:r>
                  <a:rPr lang="zh-CN" altLang="en-US" dirty="0" smtClean="0"/>
                  <a:t>编码结果和压缩率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请使用</a:t>
                </a:r>
                <a:r>
                  <a:rPr lang="en-US" altLang="zh-CN" dirty="0" smtClean="0"/>
                  <a:t>train</a:t>
                </a:r>
                <a:r>
                  <a:rPr lang="zh-CN" altLang="en-US" dirty="0" smtClean="0"/>
                  <a:t>目录下的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张图像作为训练集</a:t>
                </a:r>
                <a:r>
                  <a:rPr lang="zh-CN" altLang="en-US" dirty="0" smtClean="0"/>
                  <a:t>，将每张图片转化为灰度图，得到</a:t>
                </a:r>
                <a:r>
                  <a:rPr lang="zh-CN" altLang="en-US" dirty="0" smtClean="0"/>
                  <a:t>每个灰度值的</a:t>
                </a:r>
                <a:r>
                  <a:rPr lang="zh-CN" altLang="en-US" dirty="0" smtClean="0"/>
                  <a:t>概率分布；然后使用</a:t>
                </a:r>
                <a:r>
                  <a:rPr lang="en-US" altLang="zh-CN" dirty="0" smtClean="0"/>
                  <a:t>test</a:t>
                </a:r>
                <a:r>
                  <a:rPr lang="zh-CN" altLang="en-US" dirty="0" smtClean="0"/>
                  <a:t>里面的</a:t>
                </a:r>
                <a:r>
                  <a:rPr lang="zh-CN" altLang="en-US" dirty="0" smtClean="0"/>
                  <a:t>图像转化为灰度图像，作为测试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编程语言：</a:t>
                </a:r>
                <a:r>
                  <a:rPr lang="en-US" altLang="zh-CN" dirty="0" smtClean="0"/>
                  <a:t>C/C++, </a:t>
                </a:r>
                <a:r>
                  <a:rPr lang="en-US" altLang="zh-CN" dirty="0" err="1" smtClean="0"/>
                  <a:t>matlab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/>
                  <a:t>Python</a:t>
                </a:r>
                <a:r>
                  <a:rPr lang="zh-CN" altLang="en-US" dirty="0" smtClean="0"/>
                  <a:t>等</a:t>
                </a:r>
                <a:endParaRPr lang="en-US" altLang="zh-CN" dirty="0" smtClean="0"/>
              </a:p>
              <a:p>
                <a:r>
                  <a:rPr lang="zh-CN" altLang="en-US" dirty="0"/>
                  <a:t>提交时间：</a:t>
                </a:r>
                <a:r>
                  <a:rPr lang="en-US" altLang="zh-CN" dirty="0"/>
                  <a:t>2019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要求：提交代码实现和实验报告，打包并压缩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命名规则：</a:t>
                </a:r>
                <a:r>
                  <a:rPr lang="zh-CN" altLang="en-US" dirty="0" smtClean="0"/>
                  <a:t>第七次</a:t>
                </a:r>
                <a:r>
                  <a:rPr lang="zh-CN" altLang="en-US" dirty="0"/>
                  <a:t>编程作业</a:t>
                </a:r>
                <a:r>
                  <a:rPr lang="en-US" altLang="zh-CN" dirty="0"/>
                  <a:t>_</a:t>
                </a:r>
                <a:r>
                  <a:rPr lang="zh-CN" altLang="en-US" dirty="0"/>
                  <a:t>学号</a:t>
                </a:r>
                <a:r>
                  <a:rPr lang="en-US" altLang="zh-CN" dirty="0"/>
                  <a:t>_</a:t>
                </a:r>
                <a:r>
                  <a:rPr lang="zh-CN" altLang="en-US" dirty="0"/>
                  <a:t>姓名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发到邮箱 </a:t>
                </a:r>
                <a:r>
                  <a:rPr lang="en-US" altLang="zh-CN" dirty="0">
                    <a:hlinkClick r:id="rId2"/>
                  </a:rPr>
                  <a:t>ustc_dip@163.com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每迟交一天，本次实验分数多乘以一次</a:t>
                </a:r>
                <a:r>
                  <a:rPr lang="en-US" altLang="zh-CN" dirty="0"/>
                  <a:t>0.98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7" t="-1350" b="-6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5" id="{4D23BEFE-44EC-477D-B11F-1E7E95108009}" vid="{138B8436-015F-4CD3-ACE2-8E508D5C729D}"/>
    </a:ext>
  </a:extLst>
</a:theme>
</file>

<file path=ppt/theme/theme2.xml><?xml version="1.0" encoding="utf-8"?>
<a:theme xmlns:a="http://schemas.openxmlformats.org/drawingml/2006/main" name="ustc-new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new" id="{30477A0A-0306-4698-9505-E9EB401A70D6}" vid="{F020A0A6-2473-44D2-A714-58233B478D15}"/>
    </a:ext>
  </a:extLst>
</a:theme>
</file>

<file path=ppt/theme/theme3.xml><?xml version="1.0" encoding="utf-8"?>
<a:theme xmlns:a="http://schemas.openxmlformats.org/drawingml/2006/main" name="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Red" id="{F20CE075-CBCE-4145-B3DC-F3008CCD6CBF}" vid="{04DCF956-034A-43D5-964E-07F50BCFCD90}"/>
    </a:ext>
  </a:extLst>
</a:theme>
</file>

<file path=ppt/theme/theme4.xml><?xml version="1.0" encoding="utf-8"?>
<a:theme xmlns:a="http://schemas.openxmlformats.org/drawingml/2006/main" name="1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Red" id="{FA71B4A7-99E5-4E51-BB75-76181DBED789}" vid="{E5A0E162-80EB-4926-882F-C3FE1FC59021}"/>
    </a:ext>
  </a:extLst>
</a:theme>
</file>

<file path=ppt/theme/theme5.xml><?xml version="1.0" encoding="utf-8"?>
<a:theme xmlns:a="http://schemas.openxmlformats.org/drawingml/2006/main" name="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F12E7555-18E5-4A3F-A731-EF991F49F4CA}" vid="{75DF0B73-E1B8-491B-A89E-B302AA125251}"/>
    </a:ext>
  </a:extLst>
</a:theme>
</file>

<file path=ppt/theme/theme6.xml><?xml version="1.0" encoding="utf-8"?>
<a:theme xmlns:a="http://schemas.openxmlformats.org/drawingml/2006/main" name="2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Red" id="{F20CE075-CBCE-4145-B3DC-F3008CCD6CBF}" vid="{04DCF956-034A-43D5-964E-07F50BCFCD90}"/>
    </a:ext>
  </a:extLst>
</a:theme>
</file>

<file path=ppt/theme/theme7.xml><?xml version="1.0" encoding="utf-8"?>
<a:theme xmlns:a="http://schemas.openxmlformats.org/drawingml/2006/main" name="3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Red" id="{FA71B4A7-99E5-4E51-BB75-76181DBED789}" vid="{E5A0E162-80EB-4926-882F-C3FE1FC590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23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主题5</vt:lpstr>
      <vt:lpstr>ustc-new</vt:lpstr>
      <vt:lpstr>USTC_Red</vt:lpstr>
      <vt:lpstr>1_USTC_Red</vt:lpstr>
      <vt:lpstr>Blank</vt:lpstr>
      <vt:lpstr>2_USTC_Red</vt:lpstr>
      <vt:lpstr>3_USTC_Red</vt:lpstr>
      <vt:lpstr>《数字图像处理》 第七次编程作业</vt:lpstr>
      <vt:lpstr>任务1：编程实现Huffman编码器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编程实现Huffman编码器</dc:title>
  <dc:creator>yanning</dc:creator>
  <cp:lastModifiedBy>Zhou</cp:lastModifiedBy>
  <cp:revision>24</cp:revision>
  <dcterms:created xsi:type="dcterms:W3CDTF">2018-05-04T14:46:05Z</dcterms:created>
  <dcterms:modified xsi:type="dcterms:W3CDTF">2019-05-22T15:10:15Z</dcterms:modified>
</cp:coreProperties>
</file>