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C681-1384-4D08-93A9-7AF0D7702E0B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AF4A-DF91-4055-A9FD-3DD4C5A2B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87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C681-1384-4D08-93A9-7AF0D7702E0B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AF4A-DF91-4055-A9FD-3DD4C5A2B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10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C681-1384-4D08-93A9-7AF0D7702E0B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AF4A-DF91-4055-A9FD-3DD4C5A2B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50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C681-1384-4D08-93A9-7AF0D7702E0B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AF4A-DF91-4055-A9FD-3DD4C5A2B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25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C681-1384-4D08-93A9-7AF0D7702E0B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AF4A-DF91-4055-A9FD-3DD4C5A2B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6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C681-1384-4D08-93A9-7AF0D7702E0B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AF4A-DF91-4055-A9FD-3DD4C5A2B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00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C681-1384-4D08-93A9-7AF0D7702E0B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AF4A-DF91-4055-A9FD-3DD4C5A2B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85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C681-1384-4D08-93A9-7AF0D7702E0B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AF4A-DF91-4055-A9FD-3DD4C5A2B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938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C681-1384-4D08-93A9-7AF0D7702E0B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AF4A-DF91-4055-A9FD-3DD4C5A2B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01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C681-1384-4D08-93A9-7AF0D7702E0B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AF4A-DF91-4055-A9FD-3DD4C5A2B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C681-1384-4D08-93A9-7AF0D7702E0B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AF4A-DF91-4055-A9FD-3DD4C5A2B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2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9C681-1384-4D08-93A9-7AF0D7702E0B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0AF4A-DF91-4055-A9FD-3DD4C5A2B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08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2564904"/>
            <a:ext cx="7772400" cy="1470025"/>
          </a:xfrm>
        </p:spPr>
        <p:txBody>
          <a:bodyPr/>
          <a:lstStyle/>
          <a:p>
            <a:r>
              <a:rPr lang="en-GB" dirty="0" err="1" smtClean="0"/>
              <a:t>Kuroi</a:t>
            </a:r>
            <a:r>
              <a:rPr lang="en-GB" dirty="0" smtClean="0"/>
              <a:t> </a:t>
            </a:r>
            <a:r>
              <a:rPr lang="en-GB" dirty="0" err="1" smtClean="0"/>
              <a:t>sekai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23928" y="5661248"/>
            <a:ext cx="5220072" cy="1104528"/>
          </a:xfrm>
        </p:spPr>
        <p:txBody>
          <a:bodyPr>
            <a:normAutofit/>
          </a:bodyPr>
          <a:lstStyle/>
          <a:p>
            <a:pPr algn="l"/>
            <a:r>
              <a:rPr lang="ru-RU" sz="2400" dirty="0" smtClean="0"/>
              <a:t>Проект выполнил Киндеев Лев Израиль Евгеньевич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859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двухмерную игру с видом сверху на подобии игра </a:t>
            </a:r>
            <a:r>
              <a:rPr lang="en-GB" dirty="0" smtClean="0"/>
              <a:t>Zelda </a:t>
            </a:r>
            <a:r>
              <a:rPr lang="ru-RU" dirty="0" smtClean="0"/>
              <a:t>для </a:t>
            </a:r>
            <a:r>
              <a:rPr lang="en-GB" dirty="0" smtClean="0"/>
              <a:t>NES (</a:t>
            </a:r>
            <a:r>
              <a:rPr lang="en-GB" dirty="0"/>
              <a:t>Nintendo Entertainment </a:t>
            </a:r>
            <a:r>
              <a:rPr lang="en-GB" dirty="0" smtClean="0"/>
              <a:t>System)</a:t>
            </a:r>
          </a:p>
          <a:p>
            <a:r>
              <a:rPr lang="ru-RU" dirty="0" smtClean="0"/>
              <a:t>Создать не коридорную игру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660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Работа программы осуществляется в файле </a:t>
            </a:r>
            <a:r>
              <a:rPr lang="en-GB" dirty="0" err="1" smtClean="0"/>
              <a:t>main.pyw</a:t>
            </a:r>
            <a:r>
              <a:rPr lang="ru-RU" dirty="0" smtClean="0"/>
              <a:t> . В файлах </a:t>
            </a:r>
            <a:r>
              <a:rPr lang="en-GB" dirty="0" smtClean="0"/>
              <a:t>attack_class.py, camera_class.py, main_hero.py, my_enemy.py, Start_screen.py </a:t>
            </a:r>
            <a:r>
              <a:rPr lang="ru-RU" dirty="0" smtClean="0"/>
              <a:t>находятся классы атаки, камеры, главного героя, врага и стартового экрана соответственно. Файл </a:t>
            </a:r>
            <a:r>
              <a:rPr lang="en-GB" dirty="0" smtClean="0"/>
              <a:t>picture_to_level.py</a:t>
            </a:r>
            <a:r>
              <a:rPr lang="ru-RU" dirty="0" smtClean="0"/>
              <a:t> преобразует изображение в текстовый документ, а в файле </a:t>
            </a:r>
            <a:r>
              <a:rPr lang="en-GB" dirty="0" smtClean="0"/>
              <a:t>my_functions.py </a:t>
            </a:r>
            <a:r>
              <a:rPr lang="ru-RU" dirty="0" smtClean="0"/>
              <a:t>содержатся функции.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027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78092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Первым делом включается стартовый экран (1), на котором присутствуют 3 кнопки. При нажатии на кнопку </a:t>
            </a:r>
            <a:r>
              <a:rPr lang="en-GB" sz="2400" dirty="0" smtClean="0"/>
              <a:t>options </a:t>
            </a:r>
            <a:r>
              <a:rPr lang="ru-RU" sz="2400" dirty="0" smtClean="0"/>
              <a:t>открывается окно настройки (3), в котором можно регулировать громкость музыки и звуковых эффектов. При нажатии на кнопку </a:t>
            </a:r>
            <a:r>
              <a:rPr lang="en-GB" sz="2400" dirty="0" smtClean="0"/>
              <a:t>Back </a:t>
            </a:r>
            <a:r>
              <a:rPr lang="ru-RU" sz="2400" dirty="0" smtClean="0"/>
              <a:t>происходит возвращение на главный экран (1). После нажатия на кнопку </a:t>
            </a:r>
            <a:r>
              <a:rPr lang="en-GB" sz="2400" dirty="0" smtClean="0"/>
              <a:t>credits </a:t>
            </a:r>
            <a:r>
              <a:rPr lang="ru-RU" sz="2400" dirty="0" smtClean="0"/>
              <a:t>мы попадаем на экран с титрами. Чтобы вернуться назад нужно нажать на любую часть экрана. Кнопка </a:t>
            </a:r>
            <a:r>
              <a:rPr lang="en-GB" sz="2400" dirty="0" smtClean="0"/>
              <a:t>start </a:t>
            </a:r>
            <a:r>
              <a:rPr lang="ru-RU" sz="2400" dirty="0" smtClean="0"/>
              <a:t>запускает игру.</a:t>
            </a:r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850806"/>
            <a:ext cx="2139529" cy="168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5" y="836712"/>
            <a:ext cx="2173363" cy="1711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19" y="850806"/>
            <a:ext cx="2202012" cy="1683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4479" y="393692"/>
            <a:ext cx="2834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Экраны стартового экрана: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548161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                  1.                                            2.                                           3.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0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Главный герой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048508"/>
            <a:ext cx="1269307" cy="1269307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896750"/>
            <a:ext cx="1413323" cy="141332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041136"/>
            <a:ext cx="1276679" cy="127667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896752"/>
            <a:ext cx="1413323" cy="14133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7584" y="2708920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Управление персонажем осуществляется при помощи стрелочек на клавиатуре. При нажатии на кнопку </a:t>
            </a:r>
            <a:r>
              <a:rPr lang="en-GB" dirty="0" smtClean="0"/>
              <a:t>Z </a:t>
            </a:r>
            <a:r>
              <a:rPr lang="ru-RU" dirty="0" smtClean="0"/>
              <a:t>персонаж производит удар перед собой в небольшой </a:t>
            </a:r>
            <a:r>
              <a:rPr lang="ru-RU" dirty="0" err="1" smtClean="0"/>
              <a:t>облости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999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Враг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24741"/>
            <a:ext cx="1341315" cy="134131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124743"/>
            <a:ext cx="1341315" cy="134131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24742"/>
            <a:ext cx="1341315" cy="134131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124743"/>
            <a:ext cx="1341315" cy="13413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5536" y="2852936"/>
            <a:ext cx="360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Враг может </a:t>
            </a:r>
            <a:r>
              <a:rPr lang="en-GB" dirty="0" smtClean="0"/>
              <a:t>“</a:t>
            </a:r>
            <a:r>
              <a:rPr lang="ru-RU" dirty="0" smtClean="0"/>
              <a:t>видеть</a:t>
            </a:r>
            <a:r>
              <a:rPr lang="en-GB" dirty="0" smtClean="0"/>
              <a:t>”</a:t>
            </a:r>
            <a:r>
              <a:rPr lang="ru-RU" dirty="0" smtClean="0"/>
              <a:t> главного героя, передвигаться и атаковать. Враг будет преследовать героя, пока тот находиться в его поле зрения. Если враг слишком далеко отходит от точки появления, то он телепортируется к ней.</a:t>
            </a:r>
          </a:p>
          <a:p>
            <a:r>
              <a:rPr lang="ru-RU" dirty="0" smtClean="0"/>
              <a:t>Все действия врага регулируются функцией </a:t>
            </a:r>
            <a:r>
              <a:rPr lang="en-GB" dirty="0" smtClean="0"/>
              <a:t>brain()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148064" y="2708920"/>
            <a:ext cx="302433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def</a:t>
            </a:r>
            <a:r>
              <a:rPr lang="en-GB" sz="800" dirty="0"/>
              <a:t> brain</a:t>
            </a:r>
            <a:r>
              <a:rPr lang="en-GB" sz="800" dirty="0" smtClean="0"/>
              <a:t>(</a:t>
            </a:r>
            <a:r>
              <a:rPr lang="en-GB" sz="800" dirty="0"/>
              <a:t>self, </a:t>
            </a:r>
            <a:r>
              <a:rPr lang="en-GB" sz="800" dirty="0" err="1" smtClean="0"/>
              <a:t>player_coord</a:t>
            </a:r>
            <a:r>
              <a:rPr lang="en-GB" sz="800" dirty="0" smtClean="0"/>
              <a:t>):</a:t>
            </a:r>
            <a:br>
              <a:rPr lang="en-GB" sz="800" dirty="0" smtClean="0"/>
            </a:br>
            <a:r>
              <a:rPr lang="en-GB" sz="800" dirty="0" smtClean="0"/>
              <a:t>    </a:t>
            </a:r>
            <a:r>
              <a:rPr lang="en-GB" sz="800" dirty="0"/>
              <a:t>if </a:t>
            </a:r>
            <a:r>
              <a:rPr lang="en-GB" sz="800" dirty="0" err="1"/>
              <a:t>self</a:t>
            </a:r>
            <a:r>
              <a:rPr lang="en-GB" sz="800" dirty="0" err="1" smtClean="0"/>
              <a:t>.timer</a:t>
            </a:r>
            <a:r>
              <a:rPr lang="en-GB" sz="800" dirty="0" smtClean="0"/>
              <a:t> != </a:t>
            </a:r>
            <a:r>
              <a:rPr lang="en-GB" sz="800" dirty="0"/>
              <a:t>0</a:t>
            </a:r>
            <a:r>
              <a:rPr lang="en-GB" sz="800" dirty="0" smtClean="0"/>
              <a:t>:</a:t>
            </a:r>
            <a:br>
              <a:rPr lang="en-GB" sz="800" dirty="0" smtClean="0"/>
            </a:br>
            <a:r>
              <a:rPr lang="en-GB" sz="800" dirty="0" smtClean="0"/>
              <a:t>        </a:t>
            </a:r>
            <a:r>
              <a:rPr lang="en-GB" sz="800" dirty="0" err="1"/>
              <a:t>self</a:t>
            </a:r>
            <a:r>
              <a:rPr lang="en-GB" sz="800" dirty="0" err="1" smtClean="0"/>
              <a:t>.timer</a:t>
            </a:r>
            <a:r>
              <a:rPr lang="en-GB" sz="800" dirty="0" smtClean="0"/>
              <a:t> -= </a:t>
            </a:r>
            <a:r>
              <a:rPr lang="en-GB" sz="800" dirty="0"/>
              <a:t>1</a:t>
            </a:r>
            <a:br>
              <a:rPr lang="en-GB" sz="800" dirty="0"/>
            </a:br>
            <a:r>
              <a:rPr lang="en-GB" sz="800" dirty="0"/>
              <a:t>    if </a:t>
            </a:r>
            <a:r>
              <a:rPr lang="en-GB" sz="800" dirty="0" err="1"/>
              <a:t>self</a:t>
            </a:r>
            <a:r>
              <a:rPr lang="en-GB" sz="800" dirty="0" err="1" smtClean="0"/>
              <a:t>.hptimer</a:t>
            </a:r>
            <a:r>
              <a:rPr lang="en-GB" sz="800" dirty="0" smtClean="0"/>
              <a:t> != </a:t>
            </a:r>
            <a:r>
              <a:rPr lang="en-GB" sz="800" dirty="0"/>
              <a:t>0</a:t>
            </a:r>
            <a:r>
              <a:rPr lang="en-GB" sz="800" dirty="0" smtClean="0"/>
              <a:t>:</a:t>
            </a:r>
            <a:br>
              <a:rPr lang="en-GB" sz="800" dirty="0" smtClean="0"/>
            </a:br>
            <a:r>
              <a:rPr lang="en-GB" sz="800" dirty="0" smtClean="0"/>
              <a:t>        </a:t>
            </a:r>
            <a:r>
              <a:rPr lang="en-GB" sz="800" dirty="0" err="1"/>
              <a:t>self</a:t>
            </a:r>
            <a:r>
              <a:rPr lang="en-GB" sz="800" dirty="0" err="1" smtClean="0"/>
              <a:t>.hptimer</a:t>
            </a:r>
            <a:r>
              <a:rPr lang="en-GB" sz="800" dirty="0" smtClean="0"/>
              <a:t> -= </a:t>
            </a:r>
            <a:r>
              <a:rPr lang="en-GB" sz="800" dirty="0"/>
              <a:t>1</a:t>
            </a:r>
            <a:br>
              <a:rPr lang="en-GB" sz="800" dirty="0"/>
            </a:br>
            <a:r>
              <a:rPr lang="en-GB" sz="800" dirty="0"/>
              <a:t>    </a:t>
            </a:r>
            <a:r>
              <a:rPr lang="en-GB" sz="800" dirty="0" err="1"/>
              <a:t>self</a:t>
            </a:r>
            <a:r>
              <a:rPr lang="en-GB" sz="800" dirty="0" err="1" smtClean="0"/>
              <a:t>.die</a:t>
            </a:r>
            <a:r>
              <a:rPr lang="en-GB" sz="800" dirty="0" smtClean="0"/>
              <a:t>()</a:t>
            </a:r>
            <a:br>
              <a:rPr lang="en-GB" sz="800" dirty="0" smtClean="0"/>
            </a:br>
            <a:r>
              <a:rPr lang="en-GB" sz="800" dirty="0" smtClean="0"/>
              <a:t>    way = [</a:t>
            </a:r>
            <a:r>
              <a:rPr lang="en-GB" sz="800" dirty="0"/>
              <a:t>False, False, False, False</a:t>
            </a:r>
            <a:r>
              <a:rPr lang="en-GB" sz="800" dirty="0" smtClean="0"/>
              <a:t>]</a:t>
            </a:r>
            <a:br>
              <a:rPr lang="en-GB" sz="800" dirty="0" smtClean="0"/>
            </a:br>
            <a:r>
              <a:rPr lang="en-GB" sz="800" dirty="0" smtClean="0"/>
              <a:t>    </a:t>
            </a:r>
            <a:r>
              <a:rPr lang="en-GB" sz="800" dirty="0" err="1" smtClean="0"/>
              <a:t>player_coord</a:t>
            </a:r>
            <a:r>
              <a:rPr lang="en-GB" sz="800" dirty="0" smtClean="0"/>
              <a:t> = [</a:t>
            </a:r>
            <a:r>
              <a:rPr lang="en-GB" sz="800" dirty="0" err="1"/>
              <a:t>self</a:t>
            </a:r>
            <a:r>
              <a:rPr lang="en-GB" sz="800" dirty="0" err="1" smtClean="0"/>
              <a:t>.pos_x</a:t>
            </a:r>
            <a:r>
              <a:rPr lang="en-GB" sz="800" dirty="0" smtClean="0"/>
              <a:t> - </a:t>
            </a:r>
            <a:r>
              <a:rPr lang="en-GB" sz="800" dirty="0" err="1" smtClean="0"/>
              <a:t>player_coord</a:t>
            </a:r>
            <a:r>
              <a:rPr lang="en-GB" sz="800" dirty="0" smtClean="0"/>
              <a:t>[</a:t>
            </a:r>
            <a:r>
              <a:rPr lang="en-GB" sz="800" dirty="0"/>
              <a:t>0</a:t>
            </a:r>
            <a:r>
              <a:rPr lang="en-GB" sz="800" dirty="0" smtClean="0"/>
              <a:t>]</a:t>
            </a:r>
            <a:r>
              <a:rPr lang="en-GB" sz="800" dirty="0"/>
              <a:t>, </a:t>
            </a:r>
            <a:r>
              <a:rPr lang="en-GB" sz="800" dirty="0" err="1"/>
              <a:t>self</a:t>
            </a:r>
            <a:r>
              <a:rPr lang="en-GB" sz="800" dirty="0" err="1" smtClean="0"/>
              <a:t>.pos_y</a:t>
            </a:r>
            <a:r>
              <a:rPr lang="en-GB" sz="800" dirty="0" smtClean="0"/>
              <a:t> - </a:t>
            </a:r>
            <a:r>
              <a:rPr lang="en-GB" sz="800" dirty="0" err="1" smtClean="0"/>
              <a:t>player_coord</a:t>
            </a:r>
            <a:r>
              <a:rPr lang="en-GB" sz="800" dirty="0" smtClean="0"/>
              <a:t>[</a:t>
            </a:r>
            <a:r>
              <a:rPr lang="en-GB" sz="800" dirty="0"/>
              <a:t>1</a:t>
            </a:r>
            <a:r>
              <a:rPr lang="en-GB" sz="800" dirty="0" smtClean="0"/>
              <a:t>]]</a:t>
            </a:r>
            <a:br>
              <a:rPr lang="en-GB" sz="800" dirty="0" smtClean="0"/>
            </a:br>
            <a:r>
              <a:rPr lang="en-GB" sz="800" dirty="0" smtClean="0"/>
              <a:t>    </a:t>
            </a:r>
            <a:r>
              <a:rPr lang="en-GB" sz="800" dirty="0"/>
              <a:t>if not </a:t>
            </a:r>
            <a:r>
              <a:rPr lang="en-GB" sz="800" dirty="0" err="1"/>
              <a:t>self</a:t>
            </a:r>
            <a:r>
              <a:rPr lang="en-GB" sz="800" dirty="0" err="1" smtClean="0"/>
              <a:t>.sword.playing</a:t>
            </a:r>
            <a:r>
              <a:rPr lang="en-GB" sz="800" dirty="0" smtClean="0"/>
              <a:t>:</a:t>
            </a:r>
            <a:br>
              <a:rPr lang="en-GB" sz="800" dirty="0" smtClean="0"/>
            </a:br>
            <a:r>
              <a:rPr lang="en-GB" sz="800" dirty="0" smtClean="0"/>
              <a:t>        </a:t>
            </a:r>
            <a:r>
              <a:rPr lang="en-GB" sz="800" dirty="0"/>
              <a:t>if abs</a:t>
            </a:r>
            <a:r>
              <a:rPr lang="en-GB" sz="800" dirty="0" smtClean="0"/>
              <a:t>(</a:t>
            </a:r>
            <a:r>
              <a:rPr lang="en-GB" sz="800" dirty="0" err="1" smtClean="0"/>
              <a:t>player_coord</a:t>
            </a:r>
            <a:r>
              <a:rPr lang="en-GB" sz="800" dirty="0" smtClean="0"/>
              <a:t>[</a:t>
            </a:r>
            <a:r>
              <a:rPr lang="en-GB" sz="800" dirty="0"/>
              <a:t>0</a:t>
            </a:r>
            <a:r>
              <a:rPr lang="en-GB" sz="800" dirty="0" smtClean="0"/>
              <a:t>]) &lt; </a:t>
            </a:r>
            <a:r>
              <a:rPr lang="en-GB" sz="800" dirty="0"/>
              <a:t>150 and abs</a:t>
            </a:r>
            <a:r>
              <a:rPr lang="en-GB" sz="800" dirty="0" smtClean="0"/>
              <a:t>(</a:t>
            </a:r>
            <a:r>
              <a:rPr lang="en-GB" sz="800" dirty="0" err="1" smtClean="0"/>
              <a:t>player_coord</a:t>
            </a:r>
            <a:r>
              <a:rPr lang="en-GB" sz="800" dirty="0" smtClean="0"/>
              <a:t>[</a:t>
            </a:r>
            <a:r>
              <a:rPr lang="en-GB" sz="800" dirty="0"/>
              <a:t>1</a:t>
            </a:r>
            <a:r>
              <a:rPr lang="en-GB" sz="800" dirty="0" smtClean="0"/>
              <a:t>]) &lt; </a:t>
            </a:r>
            <a:r>
              <a:rPr lang="en-GB" sz="800" dirty="0"/>
              <a:t>150</a:t>
            </a:r>
            <a:r>
              <a:rPr lang="en-GB" sz="800" dirty="0" smtClean="0"/>
              <a:t>:</a:t>
            </a:r>
            <a:br>
              <a:rPr lang="en-GB" sz="800" dirty="0" smtClean="0"/>
            </a:br>
            <a:r>
              <a:rPr lang="en-GB" sz="800" dirty="0" smtClean="0"/>
              <a:t>            </a:t>
            </a:r>
            <a:r>
              <a:rPr lang="en-GB" sz="800" dirty="0"/>
              <a:t>if </a:t>
            </a:r>
            <a:r>
              <a:rPr lang="en-GB" sz="800" dirty="0" err="1" smtClean="0"/>
              <a:t>player_coord</a:t>
            </a:r>
            <a:r>
              <a:rPr lang="en-GB" sz="800" dirty="0" smtClean="0"/>
              <a:t>[</a:t>
            </a:r>
            <a:r>
              <a:rPr lang="en-GB" sz="800" dirty="0"/>
              <a:t>0</a:t>
            </a:r>
            <a:r>
              <a:rPr lang="en-GB" sz="800" dirty="0" smtClean="0"/>
              <a:t>] &gt; </a:t>
            </a:r>
            <a:r>
              <a:rPr lang="en-GB" sz="800" dirty="0"/>
              <a:t>35</a:t>
            </a:r>
            <a:r>
              <a:rPr lang="en-GB" sz="800" dirty="0" smtClean="0"/>
              <a:t>:</a:t>
            </a:r>
            <a:br>
              <a:rPr lang="en-GB" sz="800" dirty="0" smtClean="0"/>
            </a:br>
            <a:r>
              <a:rPr lang="en-GB" sz="800" dirty="0" smtClean="0"/>
              <a:t>                way[</a:t>
            </a:r>
            <a:r>
              <a:rPr lang="en-GB" sz="800" dirty="0"/>
              <a:t>3</a:t>
            </a:r>
            <a:r>
              <a:rPr lang="en-GB" sz="800" dirty="0" smtClean="0"/>
              <a:t>] = </a:t>
            </a:r>
            <a:r>
              <a:rPr lang="en-GB" sz="800" dirty="0"/>
              <a:t>True</a:t>
            </a:r>
            <a:br>
              <a:rPr lang="en-GB" sz="800" dirty="0"/>
            </a:br>
            <a:r>
              <a:rPr lang="en-GB" sz="800" dirty="0"/>
              <a:t>            </a:t>
            </a:r>
            <a:r>
              <a:rPr lang="en-GB" sz="800" dirty="0" err="1"/>
              <a:t>elif</a:t>
            </a:r>
            <a:r>
              <a:rPr lang="en-GB" sz="800" dirty="0"/>
              <a:t> </a:t>
            </a:r>
            <a:r>
              <a:rPr lang="en-GB" sz="800" dirty="0" err="1" smtClean="0"/>
              <a:t>player_coord</a:t>
            </a:r>
            <a:r>
              <a:rPr lang="en-GB" sz="800" dirty="0" smtClean="0"/>
              <a:t>[</a:t>
            </a:r>
            <a:r>
              <a:rPr lang="en-GB" sz="800" dirty="0"/>
              <a:t>0</a:t>
            </a:r>
            <a:r>
              <a:rPr lang="en-GB" sz="800" dirty="0" smtClean="0"/>
              <a:t>] &lt; -</a:t>
            </a:r>
            <a:r>
              <a:rPr lang="en-GB" sz="800" dirty="0"/>
              <a:t>35</a:t>
            </a:r>
            <a:r>
              <a:rPr lang="en-GB" sz="800" dirty="0" smtClean="0"/>
              <a:t>:</a:t>
            </a:r>
            <a:br>
              <a:rPr lang="en-GB" sz="800" dirty="0" smtClean="0"/>
            </a:br>
            <a:r>
              <a:rPr lang="en-GB" sz="800" dirty="0" smtClean="0"/>
              <a:t>                way[</a:t>
            </a:r>
            <a:r>
              <a:rPr lang="en-GB" sz="800" dirty="0"/>
              <a:t>1</a:t>
            </a:r>
            <a:r>
              <a:rPr lang="en-GB" sz="800" dirty="0" smtClean="0"/>
              <a:t>] = </a:t>
            </a:r>
            <a:r>
              <a:rPr lang="en-GB" sz="800" dirty="0"/>
              <a:t>True</a:t>
            </a:r>
            <a:br>
              <a:rPr lang="en-GB" sz="800" dirty="0"/>
            </a:br>
            <a:r>
              <a:rPr lang="en-GB" sz="800" dirty="0"/>
              <a:t>            if </a:t>
            </a:r>
            <a:r>
              <a:rPr lang="en-GB" sz="800" dirty="0" err="1" smtClean="0"/>
              <a:t>player_coord</a:t>
            </a:r>
            <a:r>
              <a:rPr lang="en-GB" sz="800" dirty="0" smtClean="0"/>
              <a:t>[</a:t>
            </a:r>
            <a:r>
              <a:rPr lang="en-GB" sz="800" dirty="0"/>
              <a:t>1</a:t>
            </a:r>
            <a:r>
              <a:rPr lang="en-GB" sz="800" dirty="0" smtClean="0"/>
              <a:t>] &gt; </a:t>
            </a:r>
            <a:r>
              <a:rPr lang="en-GB" sz="800" dirty="0"/>
              <a:t>35</a:t>
            </a:r>
            <a:r>
              <a:rPr lang="en-GB" sz="800" dirty="0" smtClean="0"/>
              <a:t>:</a:t>
            </a:r>
            <a:br>
              <a:rPr lang="en-GB" sz="800" dirty="0" smtClean="0"/>
            </a:br>
            <a:r>
              <a:rPr lang="en-GB" sz="800" dirty="0" smtClean="0"/>
              <a:t>                way[</a:t>
            </a:r>
            <a:r>
              <a:rPr lang="en-GB" sz="800" dirty="0"/>
              <a:t>0</a:t>
            </a:r>
            <a:r>
              <a:rPr lang="en-GB" sz="800" dirty="0" smtClean="0"/>
              <a:t>] = </a:t>
            </a:r>
            <a:r>
              <a:rPr lang="en-GB" sz="800" dirty="0"/>
              <a:t>True</a:t>
            </a:r>
            <a:br>
              <a:rPr lang="en-GB" sz="800" dirty="0"/>
            </a:br>
            <a:r>
              <a:rPr lang="en-GB" sz="800" dirty="0"/>
              <a:t>            </a:t>
            </a:r>
            <a:r>
              <a:rPr lang="en-GB" sz="800" dirty="0" err="1"/>
              <a:t>elif</a:t>
            </a:r>
            <a:r>
              <a:rPr lang="en-GB" sz="800" dirty="0"/>
              <a:t> </a:t>
            </a:r>
            <a:r>
              <a:rPr lang="en-GB" sz="800" dirty="0" err="1" smtClean="0"/>
              <a:t>player_coord</a:t>
            </a:r>
            <a:r>
              <a:rPr lang="en-GB" sz="800" dirty="0" smtClean="0"/>
              <a:t>[</a:t>
            </a:r>
            <a:r>
              <a:rPr lang="en-GB" sz="800" dirty="0"/>
              <a:t>1</a:t>
            </a:r>
            <a:r>
              <a:rPr lang="en-GB" sz="800" dirty="0" smtClean="0"/>
              <a:t>] &lt; -</a:t>
            </a:r>
            <a:r>
              <a:rPr lang="en-GB" sz="800" dirty="0"/>
              <a:t>35</a:t>
            </a:r>
            <a:r>
              <a:rPr lang="en-GB" sz="800" dirty="0" smtClean="0"/>
              <a:t>:</a:t>
            </a:r>
            <a:br>
              <a:rPr lang="en-GB" sz="800" dirty="0" smtClean="0"/>
            </a:br>
            <a:r>
              <a:rPr lang="en-GB" sz="800" dirty="0" smtClean="0"/>
              <a:t>                way[</a:t>
            </a:r>
            <a:r>
              <a:rPr lang="en-GB" sz="800" dirty="0"/>
              <a:t>2</a:t>
            </a:r>
            <a:r>
              <a:rPr lang="en-GB" sz="800" dirty="0" smtClean="0"/>
              <a:t>] = </a:t>
            </a:r>
            <a:r>
              <a:rPr lang="en-GB" sz="800" dirty="0"/>
              <a:t>True</a:t>
            </a:r>
            <a:br>
              <a:rPr lang="en-GB" sz="800" dirty="0"/>
            </a:br>
            <a:r>
              <a:rPr lang="en-GB" sz="800" dirty="0"/>
              <a:t>        if </a:t>
            </a:r>
            <a:r>
              <a:rPr lang="en-GB" sz="800" dirty="0" err="1" smtClean="0"/>
              <a:t>f.nor</a:t>
            </a:r>
            <a:r>
              <a:rPr lang="en-GB" sz="800" dirty="0" smtClean="0"/>
              <a:t>([</a:t>
            </a:r>
            <a:r>
              <a:rPr lang="en-GB" sz="800" dirty="0"/>
              <a:t>abs</a:t>
            </a:r>
            <a:r>
              <a:rPr lang="en-GB" sz="800" dirty="0" smtClean="0"/>
              <a:t>(</a:t>
            </a:r>
            <a:r>
              <a:rPr lang="en-GB" sz="800" dirty="0" err="1"/>
              <a:t>self</a:t>
            </a:r>
            <a:r>
              <a:rPr lang="en-GB" sz="800" dirty="0" err="1" smtClean="0"/>
              <a:t>.pos_x</a:t>
            </a:r>
            <a:r>
              <a:rPr lang="en-GB" sz="800" dirty="0" smtClean="0"/>
              <a:t> - </a:t>
            </a:r>
            <a:r>
              <a:rPr lang="en-GB" sz="800" dirty="0" err="1"/>
              <a:t>self</a:t>
            </a:r>
            <a:r>
              <a:rPr lang="en-GB" sz="800" dirty="0" err="1" smtClean="0"/>
              <a:t>.spawn</a:t>
            </a:r>
            <a:r>
              <a:rPr lang="en-GB" sz="800" dirty="0" smtClean="0"/>
              <a:t>[</a:t>
            </a:r>
            <a:r>
              <a:rPr lang="en-GB" sz="800" dirty="0"/>
              <a:t>0</a:t>
            </a:r>
            <a:r>
              <a:rPr lang="en-GB" sz="800" dirty="0" smtClean="0"/>
              <a:t>]) &gt; </a:t>
            </a:r>
            <a:r>
              <a:rPr lang="en-GB" sz="800" dirty="0"/>
              <a:t>300, abs</a:t>
            </a:r>
            <a:r>
              <a:rPr lang="en-GB" sz="800" dirty="0" smtClean="0"/>
              <a:t>(</a:t>
            </a:r>
            <a:r>
              <a:rPr lang="en-GB" sz="800" dirty="0" err="1"/>
              <a:t>self</a:t>
            </a:r>
            <a:r>
              <a:rPr lang="en-GB" sz="800" dirty="0" err="1" smtClean="0"/>
              <a:t>.pos_y</a:t>
            </a:r>
            <a:r>
              <a:rPr lang="en-GB" sz="800" dirty="0" smtClean="0"/>
              <a:t> - </a:t>
            </a:r>
            <a:r>
              <a:rPr lang="en-GB" sz="800" dirty="0" err="1"/>
              <a:t>self</a:t>
            </a:r>
            <a:r>
              <a:rPr lang="en-GB" sz="800" dirty="0" err="1" smtClean="0"/>
              <a:t>.spawn</a:t>
            </a:r>
            <a:r>
              <a:rPr lang="en-GB" sz="800" dirty="0" smtClean="0"/>
              <a:t>[</a:t>
            </a:r>
            <a:r>
              <a:rPr lang="en-GB" sz="800" dirty="0"/>
              <a:t>1</a:t>
            </a:r>
            <a:r>
              <a:rPr lang="en-GB" sz="800" dirty="0" smtClean="0"/>
              <a:t>]) &gt; </a:t>
            </a:r>
            <a:r>
              <a:rPr lang="en-GB" sz="800" dirty="0"/>
              <a:t>300</a:t>
            </a:r>
            <a:r>
              <a:rPr lang="en-GB" sz="800" dirty="0" smtClean="0"/>
              <a:t>]):</a:t>
            </a:r>
            <a:br>
              <a:rPr lang="en-GB" sz="800" dirty="0" smtClean="0"/>
            </a:br>
            <a:r>
              <a:rPr lang="en-GB" sz="800" dirty="0" smtClean="0"/>
              <a:t>            </a:t>
            </a:r>
            <a:r>
              <a:rPr lang="en-GB" sz="800" dirty="0" err="1"/>
              <a:t>self</a:t>
            </a:r>
            <a:r>
              <a:rPr lang="en-GB" sz="800" dirty="0" err="1" smtClean="0"/>
              <a:t>.rect</a:t>
            </a:r>
            <a:r>
              <a:rPr lang="en-GB" sz="800" dirty="0" smtClean="0"/>
              <a:t> = </a:t>
            </a:r>
            <a:r>
              <a:rPr lang="en-GB" sz="800" dirty="0" err="1"/>
              <a:t>self</a:t>
            </a:r>
            <a:r>
              <a:rPr lang="en-GB" sz="800" dirty="0" err="1" smtClean="0"/>
              <a:t>.rect.move</a:t>
            </a:r>
            <a:r>
              <a:rPr lang="en-GB" sz="800" dirty="0" smtClean="0"/>
              <a:t>(</a:t>
            </a:r>
            <a:r>
              <a:rPr lang="en-GB" sz="800" dirty="0" err="1"/>
              <a:t>self</a:t>
            </a:r>
            <a:r>
              <a:rPr lang="en-GB" sz="800" dirty="0" err="1" smtClean="0"/>
              <a:t>.spawn</a:t>
            </a:r>
            <a:r>
              <a:rPr lang="en-GB" sz="800" dirty="0" smtClean="0"/>
              <a:t>[</a:t>
            </a:r>
            <a:r>
              <a:rPr lang="en-GB" sz="800" dirty="0"/>
              <a:t>0</a:t>
            </a:r>
            <a:r>
              <a:rPr lang="en-GB" sz="800" dirty="0" smtClean="0"/>
              <a:t>] - </a:t>
            </a:r>
            <a:r>
              <a:rPr lang="en-GB" sz="800" dirty="0" err="1"/>
              <a:t>self</a:t>
            </a:r>
            <a:r>
              <a:rPr lang="en-GB" sz="800" dirty="0" err="1" smtClean="0"/>
              <a:t>.pos_x</a:t>
            </a:r>
            <a:r>
              <a:rPr lang="en-GB" sz="800" dirty="0"/>
              <a:t>, </a:t>
            </a:r>
            <a:r>
              <a:rPr lang="en-GB" sz="800" dirty="0" err="1"/>
              <a:t>self</a:t>
            </a:r>
            <a:r>
              <a:rPr lang="en-GB" sz="800" dirty="0" err="1" smtClean="0"/>
              <a:t>.spawn</a:t>
            </a:r>
            <a:r>
              <a:rPr lang="en-GB" sz="800" dirty="0" smtClean="0"/>
              <a:t>[</a:t>
            </a:r>
            <a:r>
              <a:rPr lang="en-GB" sz="800" dirty="0"/>
              <a:t>1</a:t>
            </a:r>
            <a:r>
              <a:rPr lang="en-GB" sz="800" dirty="0" smtClean="0"/>
              <a:t>] - </a:t>
            </a:r>
            <a:r>
              <a:rPr lang="en-GB" sz="800" dirty="0" err="1"/>
              <a:t>self</a:t>
            </a:r>
            <a:r>
              <a:rPr lang="en-GB" sz="800" dirty="0" err="1" smtClean="0"/>
              <a:t>.pos_y</a:t>
            </a:r>
            <a:r>
              <a:rPr lang="en-GB" sz="800" dirty="0" smtClean="0"/>
              <a:t>)</a:t>
            </a:r>
            <a:br>
              <a:rPr lang="en-GB" sz="800" dirty="0" smtClean="0"/>
            </a:br>
            <a:r>
              <a:rPr lang="en-GB" sz="800" dirty="0" smtClean="0"/>
              <a:t>            </a:t>
            </a:r>
            <a:r>
              <a:rPr lang="en-GB" sz="800" dirty="0" err="1"/>
              <a:t>self</a:t>
            </a:r>
            <a:r>
              <a:rPr lang="en-GB" sz="800" dirty="0" err="1" smtClean="0"/>
              <a:t>.pos_x</a:t>
            </a:r>
            <a:r>
              <a:rPr lang="en-GB" sz="800" dirty="0"/>
              <a:t>, </a:t>
            </a:r>
            <a:r>
              <a:rPr lang="en-GB" sz="800" dirty="0" err="1"/>
              <a:t>self</a:t>
            </a:r>
            <a:r>
              <a:rPr lang="en-GB" sz="800" dirty="0" err="1" smtClean="0"/>
              <a:t>.pos_y</a:t>
            </a:r>
            <a:r>
              <a:rPr lang="en-GB" sz="800" dirty="0" smtClean="0"/>
              <a:t> = </a:t>
            </a:r>
            <a:r>
              <a:rPr lang="en-GB" sz="800" dirty="0" err="1"/>
              <a:t>self</a:t>
            </a:r>
            <a:r>
              <a:rPr lang="en-GB" sz="800" dirty="0" err="1" smtClean="0"/>
              <a:t>.spawn</a:t>
            </a:r>
            <a:r>
              <a:rPr lang="en-GB" sz="800" dirty="0" smtClean="0"/>
              <a:t>[</a:t>
            </a:r>
            <a:r>
              <a:rPr lang="en-GB" sz="800" dirty="0"/>
              <a:t>0</a:t>
            </a:r>
            <a:r>
              <a:rPr lang="en-GB" sz="800" dirty="0" smtClean="0"/>
              <a:t>]</a:t>
            </a:r>
            <a:r>
              <a:rPr lang="en-GB" sz="800" dirty="0"/>
              <a:t>, </a:t>
            </a:r>
            <a:r>
              <a:rPr lang="en-GB" sz="800" dirty="0" err="1"/>
              <a:t>self</a:t>
            </a:r>
            <a:r>
              <a:rPr lang="en-GB" sz="800" dirty="0" err="1" smtClean="0"/>
              <a:t>.spawn</a:t>
            </a:r>
            <a:r>
              <a:rPr lang="en-GB" sz="800" dirty="0" smtClean="0"/>
              <a:t>[</a:t>
            </a:r>
            <a:r>
              <a:rPr lang="en-GB" sz="800" dirty="0"/>
              <a:t>1</a:t>
            </a:r>
            <a:r>
              <a:rPr lang="en-GB" sz="800" dirty="0" smtClean="0"/>
              <a:t>]</a:t>
            </a:r>
            <a:br>
              <a:rPr lang="en-GB" sz="800" dirty="0" smtClean="0"/>
            </a:br>
            <a:r>
              <a:rPr lang="en-GB" sz="800" dirty="0" smtClean="0"/>
              <a:t>        </a:t>
            </a:r>
            <a:r>
              <a:rPr lang="en-GB" sz="800" dirty="0" err="1"/>
              <a:t>self</a:t>
            </a:r>
            <a:r>
              <a:rPr lang="en-GB" sz="800" dirty="0" err="1" smtClean="0"/>
              <a:t>.move</a:t>
            </a:r>
            <a:r>
              <a:rPr lang="en-GB" sz="800" dirty="0" smtClean="0"/>
              <a:t>(way)</a:t>
            </a:r>
            <a:br>
              <a:rPr lang="en-GB" sz="800" dirty="0" smtClean="0"/>
            </a:br>
            <a:r>
              <a:rPr lang="en-GB" sz="800" dirty="0" smtClean="0"/>
              <a:t>    </a:t>
            </a:r>
            <a:r>
              <a:rPr lang="en-GB" sz="800" dirty="0"/>
              <a:t>if abs</a:t>
            </a:r>
            <a:r>
              <a:rPr lang="en-GB" sz="800" dirty="0" smtClean="0"/>
              <a:t>(</a:t>
            </a:r>
            <a:r>
              <a:rPr lang="en-GB" sz="800" dirty="0" err="1" smtClean="0"/>
              <a:t>player_coord</a:t>
            </a:r>
            <a:r>
              <a:rPr lang="en-GB" sz="800" dirty="0" smtClean="0"/>
              <a:t>[</a:t>
            </a:r>
            <a:r>
              <a:rPr lang="en-GB" sz="800" dirty="0"/>
              <a:t>0</a:t>
            </a:r>
            <a:r>
              <a:rPr lang="en-GB" sz="800" dirty="0" smtClean="0"/>
              <a:t>]) &lt; </a:t>
            </a:r>
            <a:r>
              <a:rPr lang="en-GB" sz="800" dirty="0"/>
              <a:t>37 and abs</a:t>
            </a:r>
            <a:r>
              <a:rPr lang="en-GB" sz="800" dirty="0" smtClean="0"/>
              <a:t>(</a:t>
            </a:r>
            <a:r>
              <a:rPr lang="en-GB" sz="800" dirty="0" err="1" smtClean="0"/>
              <a:t>player_coord</a:t>
            </a:r>
            <a:r>
              <a:rPr lang="en-GB" sz="800" dirty="0" smtClean="0"/>
              <a:t>[</a:t>
            </a:r>
            <a:r>
              <a:rPr lang="en-GB" sz="800" dirty="0"/>
              <a:t>1</a:t>
            </a:r>
            <a:r>
              <a:rPr lang="en-GB" sz="800" dirty="0" smtClean="0"/>
              <a:t>]) &lt; </a:t>
            </a:r>
            <a:r>
              <a:rPr lang="en-GB" sz="800" dirty="0"/>
              <a:t>37 and </a:t>
            </a:r>
            <a:r>
              <a:rPr lang="en-GB" sz="800" dirty="0" err="1"/>
              <a:t>self</a:t>
            </a:r>
            <a:r>
              <a:rPr lang="en-GB" sz="800" dirty="0" err="1" smtClean="0"/>
              <a:t>.timer</a:t>
            </a:r>
            <a:r>
              <a:rPr lang="en-GB" sz="800" dirty="0" smtClean="0"/>
              <a:t> == </a:t>
            </a:r>
            <a:r>
              <a:rPr lang="en-GB" sz="800" dirty="0"/>
              <a:t>0</a:t>
            </a:r>
            <a:r>
              <a:rPr lang="en-GB" sz="800" dirty="0" smtClean="0"/>
              <a:t>:</a:t>
            </a:r>
            <a:br>
              <a:rPr lang="en-GB" sz="800" dirty="0" smtClean="0"/>
            </a:br>
            <a:r>
              <a:rPr lang="en-GB" sz="800" dirty="0" smtClean="0"/>
              <a:t>        </a:t>
            </a:r>
            <a:r>
              <a:rPr lang="en-GB" sz="800" dirty="0" err="1"/>
              <a:t>self</a:t>
            </a:r>
            <a:r>
              <a:rPr lang="en-GB" sz="800" dirty="0" err="1" smtClean="0"/>
              <a:t>.timer</a:t>
            </a:r>
            <a:r>
              <a:rPr lang="en-GB" sz="800" dirty="0" smtClean="0"/>
              <a:t> = </a:t>
            </a:r>
            <a:r>
              <a:rPr lang="en-GB" sz="800" dirty="0"/>
              <a:t>32</a:t>
            </a:r>
            <a:br>
              <a:rPr lang="en-GB" sz="800" dirty="0"/>
            </a:br>
            <a:r>
              <a:rPr lang="en-GB" sz="800" dirty="0"/>
              <a:t>    if </a:t>
            </a:r>
            <a:r>
              <a:rPr lang="en-GB" sz="800" dirty="0" err="1"/>
              <a:t>self</a:t>
            </a:r>
            <a:r>
              <a:rPr lang="en-GB" sz="800" dirty="0" err="1" smtClean="0"/>
              <a:t>.timer</a:t>
            </a:r>
            <a:r>
              <a:rPr lang="en-GB" sz="800" dirty="0" smtClean="0"/>
              <a:t> == </a:t>
            </a:r>
            <a:r>
              <a:rPr lang="en-GB" sz="800" dirty="0"/>
              <a:t>26 and abs</a:t>
            </a:r>
            <a:r>
              <a:rPr lang="en-GB" sz="800" dirty="0" smtClean="0"/>
              <a:t>(</a:t>
            </a:r>
            <a:r>
              <a:rPr lang="en-GB" sz="800" dirty="0" err="1" smtClean="0"/>
              <a:t>player_coord</a:t>
            </a:r>
            <a:r>
              <a:rPr lang="en-GB" sz="800" dirty="0" smtClean="0"/>
              <a:t>[</a:t>
            </a:r>
            <a:r>
              <a:rPr lang="en-GB" sz="800" dirty="0"/>
              <a:t>0</a:t>
            </a:r>
            <a:r>
              <a:rPr lang="en-GB" sz="800" dirty="0" smtClean="0"/>
              <a:t>]) &lt; </a:t>
            </a:r>
            <a:r>
              <a:rPr lang="en-GB" sz="800" dirty="0"/>
              <a:t>37 and abs</a:t>
            </a:r>
            <a:r>
              <a:rPr lang="en-GB" sz="800" dirty="0" smtClean="0"/>
              <a:t>(</a:t>
            </a:r>
            <a:r>
              <a:rPr lang="en-GB" sz="800" dirty="0" err="1" smtClean="0"/>
              <a:t>player_coord</a:t>
            </a:r>
            <a:r>
              <a:rPr lang="en-GB" sz="800" dirty="0" smtClean="0"/>
              <a:t>[</a:t>
            </a:r>
            <a:r>
              <a:rPr lang="en-GB" sz="800" dirty="0"/>
              <a:t>1</a:t>
            </a:r>
            <a:r>
              <a:rPr lang="en-GB" sz="800" dirty="0" smtClean="0"/>
              <a:t>]) &lt; </a:t>
            </a:r>
            <a:r>
              <a:rPr lang="en-GB" sz="800" dirty="0"/>
              <a:t>37</a:t>
            </a:r>
            <a:r>
              <a:rPr lang="en-GB" sz="800" dirty="0" smtClean="0"/>
              <a:t>:</a:t>
            </a:r>
            <a:br>
              <a:rPr lang="en-GB" sz="800" dirty="0" smtClean="0"/>
            </a:br>
            <a:r>
              <a:rPr lang="en-GB" sz="800" dirty="0" smtClean="0"/>
              <a:t>        </a:t>
            </a:r>
            <a:r>
              <a:rPr lang="en-GB" sz="800" dirty="0" err="1"/>
              <a:t>self</a:t>
            </a:r>
            <a:r>
              <a:rPr lang="en-GB" sz="800" dirty="0" err="1" smtClean="0"/>
              <a:t>.hit</a:t>
            </a:r>
            <a:r>
              <a:rPr lang="en-GB" sz="800" dirty="0" smtClean="0"/>
              <a:t>(</a:t>
            </a:r>
            <a:r>
              <a:rPr lang="en-GB" sz="800" dirty="0" err="1"/>
              <a:t>self</a:t>
            </a:r>
            <a:r>
              <a:rPr lang="en-GB" sz="800" dirty="0" err="1" smtClean="0"/>
              <a:t>.rotate</a:t>
            </a:r>
            <a:r>
              <a:rPr lang="en-GB" sz="800" dirty="0" smtClean="0"/>
              <a:t>)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253165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Чтобы победить в этой игре нужно уничтожить всех врагов, находящихся на уровне. Поражение происходит когда число жизней персонажа доходит до нуля.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293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зависимости от результата игры, после её окончания появляется один из двух экранов.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39212"/>
            <a:ext cx="2847975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848737"/>
            <a:ext cx="283845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332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286</Words>
  <Application>Microsoft Office PowerPoint</Application>
  <PresentationFormat>Экран (4:3)</PresentationFormat>
  <Paragraphs>19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Kuroi sekai</vt:lpstr>
      <vt:lpstr>Идея проекта</vt:lpstr>
      <vt:lpstr>Структура проекта</vt:lpstr>
      <vt:lpstr>Презентация PowerPoint</vt:lpstr>
      <vt:lpstr>Главный герой</vt:lpstr>
      <vt:lpstr>Враг</vt:lpstr>
      <vt:lpstr>Цель игры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Kuroi sekai</dc:title>
  <dc:creator>user</dc:creator>
  <cp:lastModifiedBy>user</cp:lastModifiedBy>
  <cp:revision>5</cp:revision>
  <dcterms:created xsi:type="dcterms:W3CDTF">2022-03-01T15:07:02Z</dcterms:created>
  <dcterms:modified xsi:type="dcterms:W3CDTF">2022-03-01T15:53:36Z</dcterms:modified>
</cp:coreProperties>
</file>