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747" r:id="rId3"/>
  </p:sldIdLst>
  <p:sldSz cx="914527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576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7104" userDrawn="1">
          <p15:clr>
            <a:srgbClr val="A4A3A4"/>
          </p15:clr>
        </p15:guide>
        <p15:guide id="7" orient="horz" pos="3888" userDrawn="1">
          <p15:clr>
            <a:srgbClr val="A4A3A4"/>
          </p15:clr>
        </p15:guide>
        <p15:guide id="8" orient="horz" pos="1049" userDrawn="1">
          <p15:clr>
            <a:srgbClr val="A4A3A4"/>
          </p15:clr>
        </p15:guide>
        <p15:guide id="9" orient="horz" pos="686" userDrawn="1">
          <p15:clr>
            <a:srgbClr val="A4A3A4"/>
          </p15:clr>
        </p15:guide>
        <p15:guide id="10" orient="horz" pos="3158" userDrawn="1">
          <p15:clr>
            <a:srgbClr val="A4A3A4"/>
          </p15:clr>
        </p15:guide>
        <p15:guide id="11" pos="2881" userDrawn="1">
          <p15:clr>
            <a:srgbClr val="A4A3A4"/>
          </p15:clr>
        </p15:guide>
        <p15:guide id="12" pos="288" userDrawn="1">
          <p15:clr>
            <a:srgbClr val="A4A3A4"/>
          </p15:clr>
        </p15:guide>
        <p15:guide id="13" pos="432" userDrawn="1">
          <p15:clr>
            <a:srgbClr val="A4A3A4"/>
          </p15:clr>
        </p15:guide>
        <p15:guide id="14" pos="5473" userDrawn="1">
          <p15:clr>
            <a:srgbClr val="A4A3A4"/>
          </p15:clr>
        </p15:guide>
        <p15:guide id="15" pos="53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FF"/>
    <a:srgbClr val="0099CC"/>
    <a:srgbClr val="7F8C8D"/>
    <a:srgbClr val="ECF0F1"/>
    <a:srgbClr val="E74C3C"/>
    <a:srgbClr val="94B155"/>
    <a:srgbClr val="3D9FAC"/>
    <a:srgbClr val="FEB834"/>
    <a:srgbClr val="5B4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01" autoAdjust="0"/>
  </p:normalViewPr>
  <p:slideViewPr>
    <p:cSldViewPr snapToGrid="0" showGuides="1">
      <p:cViewPr varScale="1">
        <p:scale>
          <a:sx n="113" d="100"/>
          <a:sy n="113" d="100"/>
        </p:scale>
        <p:origin x="1590" y="102"/>
      </p:cViewPr>
      <p:guideLst>
        <p:guide orient="horz" pos="2160"/>
        <p:guide pos="3840"/>
        <p:guide pos="384"/>
        <p:guide pos="576"/>
        <p:guide pos="7296"/>
        <p:guide pos="7104"/>
        <p:guide orient="horz" pos="3888"/>
        <p:guide orient="horz" pos="1049"/>
        <p:guide orient="horz" pos="686"/>
        <p:guide orient="horz" pos="3158"/>
        <p:guide pos="2881"/>
        <p:guide pos="288"/>
        <p:guide pos="432"/>
        <p:guide pos="5473"/>
        <p:guide pos="53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C360C-F423-4191-B903-C96919C651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7194D-9457-4CB1-9230-4797428E1A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199" y="1122363"/>
            <a:ext cx="6859191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199" y="3602038"/>
            <a:ext cx="6859191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4812" y="365125"/>
            <a:ext cx="1972017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759" y="365125"/>
            <a:ext cx="5801732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721675" y="1600201"/>
            <a:ext cx="4424178" cy="3662363"/>
          </a:xfrm>
          <a:prstGeom prst="roundRect">
            <a:avLst>
              <a:gd name="adj" fmla="val 2031"/>
            </a:avLst>
          </a:prstGeom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85919" y="2112461"/>
            <a:ext cx="3011858" cy="585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endParaRPr lang="en-US" dirty="0"/>
          </a:p>
        </p:txBody>
      </p:sp>
      <p:sp>
        <p:nvSpPr>
          <p:cNvPr id="50" name="Content Placeholder 15"/>
          <p:cNvSpPr>
            <a:spLocks noGrp="1"/>
          </p:cNvSpPr>
          <p:nvPr>
            <p:ph sz="quarter" idx="12"/>
          </p:nvPr>
        </p:nvSpPr>
        <p:spPr>
          <a:xfrm>
            <a:off x="685919" y="3552826"/>
            <a:ext cx="3642755" cy="1198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Content Placeholder 17"/>
          <p:cNvSpPr>
            <a:spLocks noGrp="1"/>
          </p:cNvSpPr>
          <p:nvPr>
            <p:ph sz="quarter" idx="13"/>
          </p:nvPr>
        </p:nvSpPr>
        <p:spPr>
          <a:xfrm>
            <a:off x="688315" y="2735011"/>
            <a:ext cx="2557907" cy="390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5588" cy="3429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782974" y="3837116"/>
            <a:ext cx="3579640" cy="6048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3209292" y="4441825"/>
            <a:ext cx="2704379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/>
          </p:nvPr>
        </p:nvSpPr>
        <p:spPr>
          <a:xfrm>
            <a:off x="2519205" y="5129214"/>
            <a:ext cx="4107179" cy="1030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685919" y="1603376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Picture Placeholder 47"/>
          <p:cNvSpPr>
            <a:spLocks noGrp="1"/>
          </p:cNvSpPr>
          <p:nvPr>
            <p:ph type="pic" sz="quarter" idx="11"/>
          </p:nvPr>
        </p:nvSpPr>
        <p:spPr>
          <a:xfrm>
            <a:off x="3340034" y="1603376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47"/>
          <p:cNvSpPr>
            <a:spLocks noGrp="1"/>
          </p:cNvSpPr>
          <p:nvPr>
            <p:ph type="pic" sz="quarter" idx="12"/>
          </p:nvPr>
        </p:nvSpPr>
        <p:spPr>
          <a:xfrm>
            <a:off x="5994149" y="1609068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919" y="3773598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40533" y="3773597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995146" y="3773600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51"/>
          <p:cNvSpPr>
            <a:spLocks noGrp="1"/>
          </p:cNvSpPr>
          <p:nvPr>
            <p:ph type="body" sz="quarter" idx="13"/>
          </p:nvPr>
        </p:nvSpPr>
        <p:spPr>
          <a:xfrm>
            <a:off x="1599088" y="3522296"/>
            <a:ext cx="631046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54"/>
          <p:cNvSpPr>
            <a:spLocks noGrp="1"/>
          </p:cNvSpPr>
          <p:nvPr>
            <p:ph type="body" sz="quarter" idx="14"/>
          </p:nvPr>
        </p:nvSpPr>
        <p:spPr>
          <a:xfrm>
            <a:off x="4261340" y="3532292"/>
            <a:ext cx="631046" cy="2468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6"/>
          <p:cNvSpPr>
            <a:spLocks noGrp="1"/>
          </p:cNvSpPr>
          <p:nvPr>
            <p:ph type="body" sz="quarter" idx="15"/>
          </p:nvPr>
        </p:nvSpPr>
        <p:spPr>
          <a:xfrm>
            <a:off x="6911320" y="3519874"/>
            <a:ext cx="631046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58"/>
          <p:cNvSpPr>
            <a:spLocks noGrp="1"/>
          </p:cNvSpPr>
          <p:nvPr>
            <p:ph type="body" sz="quarter" idx="16"/>
          </p:nvPr>
        </p:nvSpPr>
        <p:spPr>
          <a:xfrm>
            <a:off x="954548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58"/>
          <p:cNvSpPr>
            <a:spLocks noGrp="1"/>
          </p:cNvSpPr>
          <p:nvPr>
            <p:ph type="body" sz="quarter" idx="17"/>
          </p:nvPr>
        </p:nvSpPr>
        <p:spPr>
          <a:xfrm>
            <a:off x="954548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58"/>
          <p:cNvSpPr>
            <a:spLocks noGrp="1"/>
          </p:cNvSpPr>
          <p:nvPr>
            <p:ph type="body" sz="quarter" idx="19"/>
          </p:nvPr>
        </p:nvSpPr>
        <p:spPr>
          <a:xfrm>
            <a:off x="3609161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58"/>
          <p:cNvSpPr>
            <a:spLocks noGrp="1"/>
          </p:cNvSpPr>
          <p:nvPr>
            <p:ph type="body" sz="quarter" idx="20"/>
          </p:nvPr>
        </p:nvSpPr>
        <p:spPr>
          <a:xfrm>
            <a:off x="3608911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58"/>
          <p:cNvSpPr>
            <a:spLocks noGrp="1"/>
          </p:cNvSpPr>
          <p:nvPr>
            <p:ph type="body" sz="quarter" idx="21"/>
          </p:nvPr>
        </p:nvSpPr>
        <p:spPr>
          <a:xfrm>
            <a:off x="6266111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58"/>
          <p:cNvSpPr>
            <a:spLocks noGrp="1"/>
          </p:cNvSpPr>
          <p:nvPr>
            <p:ph type="body" sz="quarter" idx="22"/>
          </p:nvPr>
        </p:nvSpPr>
        <p:spPr>
          <a:xfrm>
            <a:off x="6265862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4" name="Text Placeholder 58"/>
          <p:cNvSpPr>
            <a:spLocks noGrp="1"/>
          </p:cNvSpPr>
          <p:nvPr>
            <p:ph type="body" sz="quarter" idx="24" hasCustomPrompt="1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Add Slogun Text</a:t>
            </a:r>
            <a:endParaRPr lang="en-US"/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Company Name</a:t>
            </a:r>
            <a:endParaRPr lang="en-US"/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Web Site Name</a:t>
            </a:r>
            <a:endParaRPr lang="en-US"/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Page Number 00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528244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2188253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3867824" y="1675161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5546558" y="1683019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7224454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12" name="Arc 11"/>
          <p:cNvSpPr/>
          <p:nvPr userDrawn="1"/>
        </p:nvSpPr>
        <p:spPr>
          <a:xfrm>
            <a:off x="509519" y="1690876"/>
            <a:ext cx="1371838" cy="1828800"/>
          </a:xfrm>
          <a:prstGeom prst="arc">
            <a:avLst>
              <a:gd name="adj1" fmla="val 16200000"/>
              <a:gd name="adj2" fmla="val 10155543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 userDrawn="1"/>
        </p:nvSpPr>
        <p:spPr>
          <a:xfrm>
            <a:off x="2189089" y="1690876"/>
            <a:ext cx="1371838" cy="1828800"/>
          </a:xfrm>
          <a:prstGeom prst="arc">
            <a:avLst>
              <a:gd name="adj1" fmla="val 20082479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 userDrawn="1"/>
        </p:nvSpPr>
        <p:spPr>
          <a:xfrm>
            <a:off x="3868661" y="1675161"/>
            <a:ext cx="1371838" cy="1828800"/>
          </a:xfrm>
          <a:prstGeom prst="arc">
            <a:avLst>
              <a:gd name="adj1" fmla="val 13544500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 userDrawn="1"/>
        </p:nvSpPr>
        <p:spPr>
          <a:xfrm>
            <a:off x="5548233" y="1675161"/>
            <a:ext cx="1371838" cy="1828800"/>
          </a:xfrm>
          <a:prstGeom prst="arc">
            <a:avLst>
              <a:gd name="adj1" fmla="val 37899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 userDrawn="1"/>
        </p:nvSpPr>
        <p:spPr>
          <a:xfrm>
            <a:off x="7227806" y="1690876"/>
            <a:ext cx="1371838" cy="1828800"/>
          </a:xfrm>
          <a:prstGeom prst="arc">
            <a:avLst>
              <a:gd name="adj1" fmla="val 1500186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670877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6"/>
          </p:nvPr>
        </p:nvSpPr>
        <p:spPr>
          <a:xfrm>
            <a:off x="509519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2349612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18"/>
          </p:nvPr>
        </p:nvSpPr>
        <p:spPr>
          <a:xfrm>
            <a:off x="2188253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4028346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37"/>
          <p:cNvSpPr>
            <a:spLocks noGrp="1"/>
          </p:cNvSpPr>
          <p:nvPr>
            <p:ph type="body" sz="quarter" idx="20"/>
          </p:nvPr>
        </p:nvSpPr>
        <p:spPr>
          <a:xfrm>
            <a:off x="3866988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5868438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37"/>
          <p:cNvSpPr>
            <a:spLocks noGrp="1"/>
          </p:cNvSpPr>
          <p:nvPr>
            <p:ph type="body" sz="quarter" idx="22"/>
          </p:nvPr>
        </p:nvSpPr>
        <p:spPr>
          <a:xfrm>
            <a:off x="5707080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23"/>
          </p:nvPr>
        </p:nvSpPr>
        <p:spPr>
          <a:xfrm>
            <a:off x="7547172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Text Placeholder 37"/>
          <p:cNvSpPr>
            <a:spLocks noGrp="1"/>
          </p:cNvSpPr>
          <p:nvPr>
            <p:ph type="body" sz="quarter" idx="24"/>
          </p:nvPr>
        </p:nvSpPr>
        <p:spPr>
          <a:xfrm>
            <a:off x="7385813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7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8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057757" y="914400"/>
            <a:ext cx="2515037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572794" y="2743200"/>
            <a:ext cx="2515037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057757" y="4572000"/>
            <a:ext cx="25150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5944632" y="4572000"/>
            <a:ext cx="25150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685919" y="9144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3200956" y="27432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685918" y="45720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572794" y="45720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4"/>
          </p:nvPr>
        </p:nvSpPr>
        <p:spPr>
          <a:xfrm>
            <a:off x="2125635" y="4751388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2125635" y="5453063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6"/>
          </p:nvPr>
        </p:nvSpPr>
        <p:spPr>
          <a:xfrm>
            <a:off x="6012509" y="4741129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6012510" y="5442804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4687114" y="2906018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4687114" y="3607693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2125635" y="1097252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2125635" y="1798927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4896700" y="1325563"/>
            <a:ext cx="3160468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4896700" y="1949563"/>
            <a:ext cx="3160468" cy="4067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g Image"/>
          <p:cNvSpPr>
            <a:spLocks noGrp="1"/>
          </p:cNvSpPr>
          <p:nvPr>
            <p:ph type="pic" sz="quarter" idx="10"/>
          </p:nvPr>
        </p:nvSpPr>
        <p:spPr>
          <a:xfrm>
            <a:off x="5263476" y="0"/>
            <a:ext cx="3882112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2"/>
          </p:nvPr>
        </p:nvSpPr>
        <p:spPr>
          <a:xfrm>
            <a:off x="583508" y="2816226"/>
            <a:ext cx="1838644" cy="612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Content Placeholder 33"/>
          <p:cNvSpPr>
            <a:spLocks noGrp="1"/>
          </p:cNvSpPr>
          <p:nvPr>
            <p:ph sz="quarter" idx="13"/>
          </p:nvPr>
        </p:nvSpPr>
        <p:spPr>
          <a:xfrm>
            <a:off x="1753932" y="3454156"/>
            <a:ext cx="668220" cy="2770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Chart Placeholder 40"/>
          <p:cNvSpPr>
            <a:spLocks noGrp="1"/>
          </p:cNvSpPr>
          <p:nvPr>
            <p:ph type="chart" sz="quarter" idx="14"/>
          </p:nvPr>
        </p:nvSpPr>
        <p:spPr>
          <a:xfrm>
            <a:off x="583508" y="4308475"/>
            <a:ext cx="3989286" cy="1703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460616" y="1061261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460616" y="1677106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5588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5259370" y="2513232"/>
            <a:ext cx="3160468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5259370" y="3137232"/>
            <a:ext cx="3160468" cy="10669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4572794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2512656" y="0"/>
            <a:ext cx="343674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5949396" y="0"/>
            <a:ext cx="3196192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6632933" y="3429000"/>
            <a:ext cx="251265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512378" cy="342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794" y="3429000"/>
            <a:ext cx="2060416" cy="342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6638888" y="2206625"/>
            <a:ext cx="1817209" cy="3698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3240254" y="4340226"/>
            <a:ext cx="2815126" cy="41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4705634" y="5221387"/>
            <a:ext cx="1669546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5023162" y="4775264"/>
            <a:ext cx="1034490" cy="3097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426318" y="893764"/>
            <a:ext cx="1528946" cy="3143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426316" y="1228726"/>
            <a:ext cx="1978343" cy="4243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26317" y="1936939"/>
            <a:ext cx="1669546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rodu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 userDrawn="1"/>
        </p:nvSpPr>
        <p:spPr>
          <a:xfrm>
            <a:off x="700976" y="4904155"/>
            <a:ext cx="716034" cy="9545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FontAwesome" pitchFamily="2" charset="0"/>
              </a:rPr>
              <a:t>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1237447" y="4904155"/>
            <a:ext cx="179563" cy="2393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685919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2671895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4"/>
          <p:cNvSpPr>
            <a:spLocks noGrp="1"/>
          </p:cNvSpPr>
          <p:nvPr>
            <p:ph type="pic" sz="quarter" idx="12"/>
          </p:nvPr>
        </p:nvSpPr>
        <p:spPr>
          <a:xfrm>
            <a:off x="4657593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6643291" y="1620532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4"/>
          </p:nvPr>
        </p:nvSpPr>
        <p:spPr>
          <a:xfrm>
            <a:off x="685919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2645775" y="3604658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6"/>
          </p:nvPr>
        </p:nvSpPr>
        <p:spPr>
          <a:xfrm>
            <a:off x="4657178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17"/>
          </p:nvPr>
        </p:nvSpPr>
        <p:spPr>
          <a:xfrm>
            <a:off x="6643291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18"/>
          </p:nvPr>
        </p:nvSpPr>
        <p:spPr>
          <a:xfrm>
            <a:off x="1520162" y="5023843"/>
            <a:ext cx="6829591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8"/>
          <p:cNvSpPr>
            <a:spLocks noGrp="1"/>
          </p:cNvSpPr>
          <p:nvPr>
            <p:ph type="body" sz="quarter" idx="24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26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en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1374220" y="914400"/>
            <a:ext cx="3198574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4572794" y="3429000"/>
            <a:ext cx="3198574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822938" y="1987034"/>
            <a:ext cx="74985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572794" y="4501634"/>
            <a:ext cx="107860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3822938" y="1980994"/>
            <a:ext cx="3107214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635909" y="2538414"/>
            <a:ext cx="229473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2540512" y="4495594"/>
            <a:ext cx="3107214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2213663" y="5069249"/>
            <a:ext cx="229473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 White"/>
          <p:cNvSpPr/>
          <p:nvPr userDrawn="1"/>
        </p:nvSpPr>
        <p:spPr>
          <a:xfrm>
            <a:off x="2854009" y="0"/>
            <a:ext cx="34375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572794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 userDrawn="1"/>
        </p:nvSpPr>
        <p:spPr>
          <a:xfrm>
            <a:off x="4371863" y="5700071"/>
            <a:ext cx="61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6"/>
                </a:solidFill>
                <a:latin typeface="FontAwesome" pitchFamily="2" charset="0"/>
              </a:rPr>
              <a:t></a:t>
            </a:r>
            <a:endParaRPr lang="en-US" sz="3200">
              <a:solidFill>
                <a:schemeClr val="accent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1"/>
          </p:nvPr>
        </p:nvSpPr>
        <p:spPr>
          <a:xfrm>
            <a:off x="3272406" y="2322514"/>
            <a:ext cx="2680563" cy="1671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72332" y="1012369"/>
            <a:ext cx="2680563" cy="5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72332" y="1620487"/>
            <a:ext cx="2680563" cy="3705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2332" y="4506836"/>
            <a:ext cx="1300463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52432" y="4506836"/>
            <a:ext cx="1300463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>
            <a:off x="4572794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2854009" y="1"/>
            <a:ext cx="3437571" cy="436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113725" y="436841"/>
            <a:ext cx="919132" cy="246888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BRAND NAME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370054" y="825394"/>
            <a:ext cx="2405480" cy="566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3370054" y="1912938"/>
            <a:ext cx="2405480" cy="2038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96" y="1709739"/>
            <a:ext cx="788807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996" y="4589464"/>
            <a:ext cx="788807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759" y="1825625"/>
            <a:ext cx="3886875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954" y="1825625"/>
            <a:ext cx="3886875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50" y="365126"/>
            <a:ext cx="788807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951" y="1681163"/>
            <a:ext cx="3869012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951" y="2505075"/>
            <a:ext cx="386901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954" y="1681163"/>
            <a:ext cx="388806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954" y="2505075"/>
            <a:ext cx="388806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../media/image1.jpeg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759" y="1825625"/>
            <a:ext cx="78880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476" y="6356351"/>
            <a:ext cx="3086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072" y="6356351"/>
            <a:ext cx="20577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AF17-D5F7-4535-B112-E5B9115149C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" y="6270727"/>
            <a:ext cx="539349" cy="539349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 flipV="1">
            <a:off x="0" y="6813761"/>
            <a:ext cx="9145587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                                        </a:t>
            </a:r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 flipV="1">
            <a:off x="1" y="571"/>
            <a:ext cx="9145587" cy="843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 flipH="1">
            <a:off x="0" y="10400"/>
            <a:ext cx="2" cy="6830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/>
        </p:nvCxnSpPr>
        <p:spPr>
          <a:xfrm flipH="1">
            <a:off x="9145584" y="12138"/>
            <a:ext cx="2" cy="6830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1" y="111550"/>
            <a:ext cx="914558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/>
        </p:nvCxnSpPr>
        <p:spPr>
          <a:xfrm>
            <a:off x="415392" y="6775033"/>
            <a:ext cx="873019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0226"/>
            <a:ext cx="9145588" cy="998383"/>
          </a:xfrm>
        </p:spPr>
        <p:txBody>
          <a:bodyPr>
            <a:normAutofit/>
          </a:bodyPr>
          <a:lstStyle/>
          <a:p>
            <a:pPr algn="ctr"/>
            <a:r>
              <a:rPr lang="en-US" altLang="zh-CN" sz="3800" b="1" dirty="0"/>
              <a:t>Session 1</a:t>
            </a:r>
            <a:endParaRPr lang="zh-CN" altLang="en-US" sz="3800" b="1" dirty="0"/>
          </a:p>
        </p:txBody>
      </p:sp>
      <p:sp>
        <p:nvSpPr>
          <p:cNvPr id="5" name="矩形 4"/>
          <p:cNvSpPr/>
          <p:nvPr/>
        </p:nvSpPr>
        <p:spPr>
          <a:xfrm>
            <a:off x="339866" y="975745"/>
            <a:ext cx="8330750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Objective and Requirement</a:t>
            </a:r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100" dirty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Objective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Be familiar with the creation of process and thread熟悉进程和线程的创建.</a:t>
            </a:r>
            <a:endParaRPr lang="zh-CN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Requirement</a:t>
            </a:r>
            <a:r>
              <a:rPr lang="zh-CN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14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console application, “child”, which keeps printing out “The child is talking at [system time]” (in a loop, one per 1s).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another console application, “parent”. It create a child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execute “child”. At the same time, the “parent” process keeps printing out “The parent is talking at [system time]”. (one per 1s).  Execute “parent” and explain the output you see.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3: 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reate a child thread in the 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mainThread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program. Both the main thread and the child thread keep printing out “[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[System time]”.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a console application, which contains a shared integer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shared_var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initial value of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shared_var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0. The application will create a child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it starts. The main thread keeps increasing the value of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shared_var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1, while the child thread keeps decreasing the value of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shared_var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1.  Explain the observed results.</a:t>
            </a:r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【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+mn-ea"/>
              </a:rPr>
              <a:t>Environment</a:t>
            </a:r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】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+mn-ea"/>
              </a:rPr>
              <a:t>Operating System</a:t>
            </a:r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Linux;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【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  <a:sym typeface="+mn-ea"/>
              </a:rPr>
              <a:t>Submission Link</a:t>
            </a:r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】</a:t>
            </a:r>
            <a:r>
              <a:rPr lang="en-US" altLang="zh-CN" dirty="0">
                <a:sym typeface="+mn-ea"/>
              </a:rPr>
              <a:t>https://send2me.cn/DD_y05Tg/Tv2uhu6pC7-gLg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 advTm="21631"/>
    </mc:Choice>
    <mc:Fallback>
      <p:transition spd="slow" advTm="21631"/>
    </mc:Fallback>
  </mc:AlternateContent>
</p:sld>
</file>

<file path=ppt/tags/tag1.xml><?xml version="1.0" encoding="utf-8"?>
<p:tagLst xmlns:p="http://schemas.openxmlformats.org/presentationml/2006/main">
  <p:tag name="commondata" val="eyJoZGlkIjoiYzgwNjhlYTYxMTYyM2U5Mzg4ODVjMmNiZWY0ODY0MD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1109</Words>
  <Application>WPS 演示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7" baseType="lpstr">
      <vt:lpstr>Arial</vt:lpstr>
      <vt:lpstr>宋体</vt:lpstr>
      <vt:lpstr>Wingdings</vt:lpstr>
      <vt:lpstr>Times New Roman</vt:lpstr>
      <vt:lpstr>华文中宋</vt:lpstr>
      <vt:lpstr>GeosansLight</vt:lpstr>
      <vt:lpstr>Segoe Print</vt:lpstr>
      <vt:lpstr>Open Sans</vt:lpstr>
      <vt:lpstr>FontAwesome</vt:lpstr>
      <vt:lpstr>PMingLiU</vt:lpstr>
      <vt:lpstr>PMingLiU-ExtB</vt:lpstr>
      <vt:lpstr>等线</vt:lpstr>
      <vt:lpstr>微软雅黑</vt:lpstr>
      <vt:lpstr>Arial Unicode MS</vt:lpstr>
      <vt:lpstr>Calibri</vt:lpstr>
      <vt:lpstr>Office 主题​​</vt:lpstr>
      <vt:lpstr>Session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jinghui</dc:creator>
  <cp:lastModifiedBy>剑雨SwordRain</cp:lastModifiedBy>
  <cp:revision>1177</cp:revision>
  <cp:lastPrinted>2016-08-28T08:23:00Z</cp:lastPrinted>
  <dcterms:created xsi:type="dcterms:W3CDTF">2014-10-22T04:24:00Z</dcterms:created>
  <dcterms:modified xsi:type="dcterms:W3CDTF">2024-09-18T06:41:13Z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1C8BF109C3794310884EBF013E218BAD_12</vt:lpwstr>
  </property>
  <property fmtid="{D5CDD505-2E9C-101B-9397-08002B2CF9AE}" pid="3" name="KSOProductBuildVer">
    <vt:lpwstr>2052-12.1.0.18240</vt:lpwstr>
  </property>
</Properties>
</file>