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0" r:id="rId3"/>
    <p:sldId id="583" r:id="rId4"/>
  </p:sldIdLst>
  <p:sldSz cx="914527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 userDrawn="1">
          <p15:clr>
            <a:srgbClr val="A4A3A4"/>
          </p15:clr>
        </p15:guide>
        <p15:guide id="12" pos="288" userDrawn="1">
          <p15:clr>
            <a:srgbClr val="A4A3A4"/>
          </p15:clr>
        </p15:guide>
        <p15:guide id="13" pos="432" userDrawn="1">
          <p15:clr>
            <a:srgbClr val="A4A3A4"/>
          </p15:clr>
        </p15:guide>
        <p15:guide id="14" pos="5473" userDrawn="1">
          <p15:clr>
            <a:srgbClr val="A4A3A4"/>
          </p15:clr>
        </p15:guide>
        <p15:guide id="15" pos="5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24" d="100"/>
          <a:sy n="124" d="100"/>
        </p:scale>
        <p:origin x="1590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  <a:endParaRPr lang="en-US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3</a:t>
            </a:r>
            <a:endParaRPr lang="zh-CN" altLang="en-US" sz="3800" b="1" dirty="0"/>
          </a:p>
        </p:txBody>
      </p:sp>
      <p:sp>
        <p:nvSpPr>
          <p:cNvPr id="5" name="矩形 4"/>
          <p:cNvSpPr/>
          <p:nvPr/>
        </p:nvSpPr>
        <p:spPr>
          <a:xfrm>
            <a:off x="339866" y="975745"/>
            <a:ext cx="833075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 a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using system calls (e.g.,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stat).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starts from the specified directory and recursively looks up the specified file. The command format is as follows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PATH -option parameters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PATH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directory for looking up.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-option parameters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-name “file”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Specify the name of the file to be found,  support fuzzy search using wildcard characters e.g., ? *;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 -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mtime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 by time, search for files modified </a:t>
            </a:r>
            <a:r>
              <a:rPr lang="en-US" altLang="zh-CN" sz="20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days before today.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Finally, output the search results to standard output.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21631"/>
    </mc:Choice>
    <mc:Fallback>
      <p:transition spd="slow" advTm="216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15" y="321252"/>
            <a:ext cx="1925756" cy="34131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473627"/>
            <a:ext cx="2800203" cy="3153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11" y="608102"/>
            <a:ext cx="4441965" cy="17374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3" y="4920778"/>
            <a:ext cx="2731944" cy="549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07" y="3971050"/>
            <a:ext cx="4898064" cy="244903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gwNjhlYTYxMTYyM2U5Mzg4ODVjMmNiZWY0ODY0M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华文中宋</vt:lpstr>
      <vt:lpstr>GeosansLight</vt:lpstr>
      <vt:lpstr>Segoe Print</vt:lpstr>
      <vt:lpstr>Open Sans</vt:lpstr>
      <vt:lpstr>FontAwesome</vt:lpstr>
      <vt:lpstr>PMingLiU</vt:lpstr>
      <vt:lpstr>PMingLiU-ExtB</vt:lpstr>
      <vt:lpstr>微软雅黑</vt:lpstr>
      <vt:lpstr>等线</vt:lpstr>
      <vt:lpstr>Arial Unicode MS</vt:lpstr>
      <vt:lpstr>Calibri</vt:lpstr>
      <vt:lpstr>Office 主题​​</vt:lpstr>
      <vt:lpstr>Session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剑雨SwordRain</cp:lastModifiedBy>
  <cp:revision>1000</cp:revision>
  <cp:lastPrinted>2016-08-28T08:23:00Z</cp:lastPrinted>
  <dcterms:created xsi:type="dcterms:W3CDTF">2014-10-22T04:24:00Z</dcterms:created>
  <dcterms:modified xsi:type="dcterms:W3CDTF">2024-11-20T01:15:44Z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46BF571D512A4ED48E9C1B57B53DF48A_12</vt:lpwstr>
  </property>
  <property fmtid="{D5CDD505-2E9C-101B-9397-08002B2CF9AE}" pid="3" name="KSOProductBuildVer">
    <vt:lpwstr>2052-12.1.0.18608</vt:lpwstr>
  </property>
</Properties>
</file>