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0" r:id="rId3"/>
  </p:sldIdLst>
  <p:sldSz cx="914527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 userDrawn="1">
          <p15:clr>
            <a:srgbClr val="A4A3A4"/>
          </p15:clr>
        </p15:guide>
        <p15:guide id="12" pos="288" userDrawn="1">
          <p15:clr>
            <a:srgbClr val="A4A3A4"/>
          </p15:clr>
        </p15:guide>
        <p15:guide id="13" pos="432" userDrawn="1">
          <p15:clr>
            <a:srgbClr val="A4A3A4"/>
          </p15:clr>
        </p15:guide>
        <p15:guide id="14" pos="5473" userDrawn="1">
          <p15:clr>
            <a:srgbClr val="A4A3A4"/>
          </p15:clr>
        </p15:guide>
        <p15:guide id="15" pos="5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86" d="100"/>
          <a:sy n="86" d="100"/>
        </p:scale>
        <p:origin x="1382" y="67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  <a:endParaRPr lang="en-US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4</a:t>
            </a:r>
            <a:endParaRPr lang="zh-CN" altLang="en-US" sz="3800" b="1" dirty="0"/>
          </a:p>
        </p:txBody>
      </p:sp>
      <p:sp>
        <p:nvSpPr>
          <p:cNvPr id="5" name="矩形 4"/>
          <p:cNvSpPr/>
          <p:nvPr/>
        </p:nvSpPr>
        <p:spPr>
          <a:xfrm>
            <a:off x="339866" y="975745"/>
            <a:ext cx="83307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a simple command interpreter in Linux. The interpreter should: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both internal and external commands, and internal commands support two (cd, exit);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able to save 10 historical commands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following system calls can be used to implement the interpreter: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fork() —create a new process;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—Load a new program and execute it;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wait() —waiting for child process to exist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chdir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—change the working direction of a process.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21631"/>
    </mc:Choice>
    <mc:Fallback>
      <p:transition spd="slow" advTm="21631"/>
    </mc:Fallback>
  </mc:AlternateContent>
</p:sld>
</file>

<file path=ppt/tags/tag1.xml><?xml version="1.0" encoding="utf-8"?>
<p:tagLst xmlns:p="http://schemas.openxmlformats.org/presentationml/2006/main">
  <p:tag name="commondata" val="eyJoZGlkIjoiYzgwNjhlYTYxMTYyM2U5Mzg4ODVjMmNiZWY0ODY0M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华文中宋</vt:lpstr>
      <vt:lpstr>GeosansLight</vt:lpstr>
      <vt:lpstr>Segoe Print</vt:lpstr>
      <vt:lpstr>Open Sans</vt:lpstr>
      <vt:lpstr>FontAwesome</vt:lpstr>
      <vt:lpstr>PMingLiU</vt:lpstr>
      <vt:lpstr>PMingLiU-ExtB</vt:lpstr>
      <vt:lpstr>等线</vt:lpstr>
      <vt:lpstr>微软雅黑</vt:lpstr>
      <vt:lpstr>Arial Unicode MS</vt:lpstr>
      <vt:lpstr>Calibri</vt:lpstr>
      <vt:lpstr>Office 主题​​</vt:lpstr>
      <vt:lpstr>Session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剑雨SwordRain</cp:lastModifiedBy>
  <cp:revision>989</cp:revision>
  <cp:lastPrinted>2016-08-28T08:23:00Z</cp:lastPrinted>
  <dcterms:created xsi:type="dcterms:W3CDTF">2014-10-22T04:24:00Z</dcterms:created>
  <dcterms:modified xsi:type="dcterms:W3CDTF">2024-11-20T01:07:22Z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75A207BFEE8F426C8D4A6BAA7CD1FAE3_12</vt:lpwstr>
  </property>
  <property fmtid="{D5CDD505-2E9C-101B-9397-08002B2CF9AE}" pid="3" name="KSOProductBuildVer">
    <vt:lpwstr>2052-12.1.0.18608</vt:lpwstr>
  </property>
</Properties>
</file>