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1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85265" y="72390"/>
            <a:ext cx="3594735" cy="6598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Thread Pool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0870" y="464820"/>
            <a:ext cx="1720850" cy="18262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thread 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880870" y="2560320"/>
            <a:ext cx="1720850" cy="475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 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880870" y="3500755"/>
            <a:ext cx="1720850" cy="475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 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468245" y="3007995"/>
            <a:ext cx="1210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605780" y="2000250"/>
            <a:ext cx="2620010" cy="1696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Original Task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28385" y="2713990"/>
            <a:ext cx="1720850" cy="475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work_queue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814195" y="4593590"/>
            <a:ext cx="3031490" cy="1729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444115" y="4646930"/>
            <a:ext cx="172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Task Queue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197735" y="5100955"/>
            <a:ext cx="2113915" cy="475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task_queue_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197735" y="5685155"/>
            <a:ext cx="2114550" cy="475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tasks_not_ready_</a:t>
            </a:r>
            <a:endParaRPr lang="en-US" altLang="zh-CN"/>
          </a:p>
        </p:txBody>
      </p:sp>
      <p:sp>
        <p:nvSpPr>
          <p:cNvPr id="34" name="任意多边形 33"/>
          <p:cNvSpPr/>
          <p:nvPr/>
        </p:nvSpPr>
        <p:spPr>
          <a:xfrm>
            <a:off x="3378835" y="3152775"/>
            <a:ext cx="1183640" cy="2057400"/>
          </a:xfrm>
          <a:custGeom>
            <a:avLst/>
            <a:gdLst>
              <a:gd name="connisteX0" fmla="*/ 0 w 1234250"/>
              <a:gd name="connsiteY0" fmla="*/ 0 h 1506855"/>
              <a:gd name="connisteX1" fmla="*/ 1226820 w 1234250"/>
              <a:gd name="connsiteY1" fmla="*/ 716915 h 1506855"/>
              <a:gd name="connisteX2" fmla="*/ 447040 w 1234250"/>
              <a:gd name="connsiteY2" fmla="*/ 1506855 h 1506855"/>
              <a:gd name="connisteX3" fmla="*/ 613410 w 1234250"/>
              <a:gd name="connsiteY3" fmla="*/ 1247140 h 1506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34251" h="1506855">
                <a:moveTo>
                  <a:pt x="0" y="0"/>
                </a:moveTo>
                <a:cubicBezTo>
                  <a:pt x="260985" y="127635"/>
                  <a:pt x="1137285" y="415290"/>
                  <a:pt x="1226820" y="716915"/>
                </a:cubicBezTo>
                <a:cubicBezTo>
                  <a:pt x="1316355" y="1018540"/>
                  <a:pt x="569595" y="1400810"/>
                  <a:pt x="447040" y="1506855"/>
                </a:cubicBezTo>
              </a:path>
            </a:pathLst>
          </a:custGeom>
          <a:noFill/>
          <a:ln w="1905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814195" y="2372995"/>
            <a:ext cx="1896110" cy="1829435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4181475" y="5335270"/>
            <a:ext cx="354330" cy="623570"/>
          </a:xfrm>
          <a:custGeom>
            <a:avLst/>
            <a:gdLst>
              <a:gd name="connisteX0" fmla="*/ 0 w 737870"/>
              <a:gd name="connsiteY0" fmla="*/ 0 h 623570"/>
              <a:gd name="connisteX1" fmla="*/ 737870 w 737870"/>
              <a:gd name="connsiteY1" fmla="*/ 280670 h 623570"/>
              <a:gd name="connisteX2" fmla="*/ 0 w 737870"/>
              <a:gd name="connsiteY2" fmla="*/ 623570 h 623570"/>
              <a:gd name="connisteX3" fmla="*/ -135255 w 737870"/>
              <a:gd name="connsiteY3" fmla="*/ 602615 h 6235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737870" h="623570">
                <a:moveTo>
                  <a:pt x="0" y="0"/>
                </a:moveTo>
                <a:cubicBezTo>
                  <a:pt x="162560" y="49530"/>
                  <a:pt x="737870" y="156210"/>
                  <a:pt x="737870" y="280670"/>
                </a:cubicBezTo>
                <a:cubicBezTo>
                  <a:pt x="737870" y="405130"/>
                  <a:pt x="174625" y="559435"/>
                  <a:pt x="0" y="623570"/>
                </a:cubicBezTo>
              </a:path>
            </a:pathLst>
          </a:custGeom>
          <a:noFill/>
          <a:ln w="19050">
            <a:solidFill>
              <a:srgbClr val="202020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535805" y="5452110"/>
            <a:ext cx="192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3.</a:t>
            </a:r>
            <a:r>
              <a:rPr lang="zh-CN" altLang="en-US" sz="1400" b="1"/>
              <a:t>对应依赖完成则移动到另一队列</a:t>
            </a:r>
            <a:endParaRPr lang="zh-CN" altLang="en-US" sz="1400" b="1"/>
          </a:p>
        </p:txBody>
      </p:sp>
      <p:cxnSp>
        <p:nvCxnSpPr>
          <p:cNvPr id="54" name="直接箭头连接符 53"/>
          <p:cNvCxnSpPr>
            <a:endCxn id="15" idx="0"/>
          </p:cNvCxnSpPr>
          <p:nvPr/>
        </p:nvCxnSpPr>
        <p:spPr>
          <a:xfrm>
            <a:off x="6915785" y="1507490"/>
            <a:ext cx="0" cy="492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027420" y="1193800"/>
            <a:ext cx="192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Input Data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105275" y="1153160"/>
            <a:ext cx="1922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1.</a:t>
            </a:r>
            <a:r>
              <a:rPr lang="zh-CN" altLang="en-US" sz="1400" b="1"/>
              <a:t>执行队列任务</a:t>
            </a:r>
            <a:endParaRPr lang="zh-CN" altLang="en-US" sz="1400" b="1"/>
          </a:p>
        </p:txBody>
      </p:sp>
      <p:sp>
        <p:nvSpPr>
          <p:cNvPr id="60" name="矩形 59"/>
          <p:cNvSpPr/>
          <p:nvPr/>
        </p:nvSpPr>
        <p:spPr>
          <a:xfrm>
            <a:off x="2002790" y="845820"/>
            <a:ext cx="1519555" cy="513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DrainWorkQueue</a:t>
            </a:r>
            <a:endParaRPr lang="en-US" altLang="zh-CN" sz="1200"/>
          </a:p>
        </p:txBody>
      </p:sp>
      <p:sp>
        <p:nvSpPr>
          <p:cNvPr id="61" name="矩形 60"/>
          <p:cNvSpPr/>
          <p:nvPr/>
        </p:nvSpPr>
        <p:spPr>
          <a:xfrm>
            <a:off x="2002790" y="1582420"/>
            <a:ext cx="1519555" cy="513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HandleWorkQueue</a:t>
            </a:r>
            <a:endParaRPr lang="en-US" altLang="zh-CN" sz="1200"/>
          </a:p>
        </p:txBody>
      </p:sp>
      <p:sp>
        <p:nvSpPr>
          <p:cNvPr id="58" name="任意多边形 57"/>
          <p:cNvSpPr/>
          <p:nvPr/>
        </p:nvSpPr>
        <p:spPr>
          <a:xfrm>
            <a:off x="3379470" y="1144905"/>
            <a:ext cx="2834640" cy="1738630"/>
          </a:xfrm>
          <a:custGeom>
            <a:avLst/>
            <a:gdLst>
              <a:gd name="connisteX0" fmla="*/ 4344670 w 4344670"/>
              <a:gd name="connsiteY0" fmla="*/ 2661285 h 2661285"/>
              <a:gd name="connisteX1" fmla="*/ 2359025 w 4344670"/>
              <a:gd name="connsiteY1" fmla="*/ 675640 h 2661285"/>
              <a:gd name="connisteX2" fmla="*/ 0 w 4344670"/>
              <a:gd name="connsiteY2" fmla="*/ 0 h 2661285"/>
              <a:gd name="connisteX3" fmla="*/ 716915 w 4344670"/>
              <a:gd name="connsiteY3" fmla="*/ 208280 h 2661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344670" h="2661285">
                <a:moveTo>
                  <a:pt x="4344670" y="2661285"/>
                </a:moveTo>
                <a:cubicBezTo>
                  <a:pt x="3994785" y="2277745"/>
                  <a:pt x="3227705" y="1207770"/>
                  <a:pt x="2359025" y="675640"/>
                </a:cubicBezTo>
                <a:cubicBezTo>
                  <a:pt x="1490345" y="143510"/>
                  <a:pt x="328295" y="9334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605780" y="3976370"/>
            <a:ext cx="2620010" cy="1476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PoseGraphData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779270" y="1287780"/>
            <a:ext cx="192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or</a:t>
            </a:r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6055360" y="4625340"/>
            <a:ext cx="1720850" cy="4756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constant_data</a:t>
            </a:r>
            <a:endParaRPr lang="en-US" altLang="zh-CN"/>
          </a:p>
        </p:txBody>
      </p:sp>
      <p:sp>
        <p:nvSpPr>
          <p:cNvPr id="64" name="任意多边形 63"/>
          <p:cNvSpPr/>
          <p:nvPr/>
        </p:nvSpPr>
        <p:spPr>
          <a:xfrm>
            <a:off x="3429000" y="1828165"/>
            <a:ext cx="2699385" cy="3110865"/>
          </a:xfrm>
          <a:custGeom>
            <a:avLst/>
            <a:gdLst>
              <a:gd name="connisteX0" fmla="*/ 0 w 2317750"/>
              <a:gd name="connsiteY0" fmla="*/ 0 h 2858135"/>
              <a:gd name="connisteX1" fmla="*/ 1475740 w 2317750"/>
              <a:gd name="connsiteY1" fmla="*/ 1008380 h 2858135"/>
              <a:gd name="connisteX2" fmla="*/ 2317750 w 2317750"/>
              <a:gd name="connsiteY2" fmla="*/ 2858135 h 2858135"/>
              <a:gd name="connisteX3" fmla="*/ 2421890 w 2317750"/>
              <a:gd name="connsiteY3" fmla="*/ 2972435 h 28581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317750" h="2858135">
                <a:moveTo>
                  <a:pt x="0" y="0"/>
                </a:moveTo>
                <a:cubicBezTo>
                  <a:pt x="278130" y="164465"/>
                  <a:pt x="1012190" y="436880"/>
                  <a:pt x="1475740" y="1008380"/>
                </a:cubicBezTo>
                <a:cubicBezTo>
                  <a:pt x="1939290" y="1579880"/>
                  <a:pt x="2128520" y="2465070"/>
                  <a:pt x="2317750" y="285813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521970" y="1144905"/>
            <a:ext cx="1946275" cy="4680585"/>
          </a:xfrm>
          <a:custGeom>
            <a:avLst/>
            <a:gdLst>
              <a:gd name="connisteX0" fmla="*/ 1273033 w 1657843"/>
              <a:gd name="connsiteY0" fmla="*/ 0 h 3918585"/>
              <a:gd name="connisteX1" fmla="*/ 150353 w 1657843"/>
              <a:gd name="connsiteY1" fmla="*/ 831850 h 3918585"/>
              <a:gd name="connisteX2" fmla="*/ 233538 w 1657843"/>
              <a:gd name="connsiteY2" fmla="*/ 3066415 h 3918585"/>
              <a:gd name="connisteX3" fmla="*/ 1657843 w 1657843"/>
              <a:gd name="connsiteY3" fmla="*/ 3918585 h 3918585"/>
              <a:gd name="connisteX4" fmla="*/ 1210803 w 1657843"/>
              <a:gd name="connsiteY4" fmla="*/ 3949700 h 3918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657844" h="3918585">
                <a:moveTo>
                  <a:pt x="1273034" y="0"/>
                </a:moveTo>
                <a:cubicBezTo>
                  <a:pt x="1046974" y="121920"/>
                  <a:pt x="357999" y="218440"/>
                  <a:pt x="150354" y="831850"/>
                </a:cubicBezTo>
                <a:cubicBezTo>
                  <a:pt x="-57291" y="1445260"/>
                  <a:pt x="-68086" y="2449195"/>
                  <a:pt x="233539" y="3066415"/>
                </a:cubicBezTo>
                <a:cubicBezTo>
                  <a:pt x="535164" y="3683635"/>
                  <a:pt x="1462264" y="3742055"/>
                  <a:pt x="1657844" y="3918585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7410450" y="1506855"/>
            <a:ext cx="1101090" cy="3295650"/>
          </a:xfrm>
          <a:custGeom>
            <a:avLst/>
            <a:gdLst>
              <a:gd name="connisteX0" fmla="*/ 0 w 811289"/>
              <a:gd name="connsiteY0" fmla="*/ 0 h 3596005"/>
              <a:gd name="connisteX1" fmla="*/ 810895 w 811289"/>
              <a:gd name="connsiteY1" fmla="*/ 1683385 h 3596005"/>
              <a:gd name="connisteX2" fmla="*/ 73025 w 811289"/>
              <a:gd name="connsiteY2" fmla="*/ 3596005 h 3596005"/>
              <a:gd name="connisteX3" fmla="*/ -987425 w 811289"/>
              <a:gd name="connsiteY3" fmla="*/ 4292600 h 35960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11290" h="3596005">
                <a:moveTo>
                  <a:pt x="0" y="0"/>
                </a:moveTo>
                <a:cubicBezTo>
                  <a:pt x="177165" y="298450"/>
                  <a:pt x="796290" y="963930"/>
                  <a:pt x="810895" y="1683385"/>
                </a:cubicBezTo>
                <a:cubicBezTo>
                  <a:pt x="825500" y="2402840"/>
                  <a:pt x="432435" y="3074035"/>
                  <a:pt x="73025" y="359600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723005" y="3804920"/>
            <a:ext cx="1922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4.</a:t>
            </a:r>
            <a:r>
              <a:rPr lang="zh-CN" altLang="en-US" sz="1400" b="1"/>
              <a:t>执行子任务</a:t>
            </a:r>
            <a:endParaRPr lang="en-US" altLang="zh-CN" sz="1400" b="1"/>
          </a:p>
        </p:txBody>
      </p:sp>
      <p:sp>
        <p:nvSpPr>
          <p:cNvPr id="70" name="文本框 69"/>
          <p:cNvSpPr txBox="1"/>
          <p:nvPr/>
        </p:nvSpPr>
        <p:spPr>
          <a:xfrm>
            <a:off x="3927475" y="2289810"/>
            <a:ext cx="192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5.</a:t>
            </a:r>
            <a:r>
              <a:rPr lang="zh-CN" altLang="en-US" sz="1400" b="1"/>
              <a:t>输出到共享存储空间</a:t>
            </a:r>
            <a:endParaRPr lang="zh-CN" altLang="en-US" sz="1400" b="1"/>
          </a:p>
        </p:txBody>
      </p:sp>
      <p:sp>
        <p:nvSpPr>
          <p:cNvPr id="19" name="文本框 18"/>
          <p:cNvSpPr txBox="1"/>
          <p:nvPr/>
        </p:nvSpPr>
        <p:spPr>
          <a:xfrm>
            <a:off x="521970" y="4183380"/>
            <a:ext cx="192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2.</a:t>
            </a:r>
            <a:r>
              <a:rPr lang="zh-CN" altLang="en-US" sz="1400" b="1"/>
              <a:t>分解出对应子任务及子任务依赖</a:t>
            </a:r>
            <a:endParaRPr lang="zh-CN" altLang="en-US"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Black</vt:lpstr>
      <vt:lpstr>微软雅黑</vt:lpstr>
      <vt:lpstr>Arial Unicode MS</vt:lpstr>
      <vt:lpstr>华文楷体</vt:lpstr>
      <vt:lpstr>Showcard Gothic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bzlrobot</cp:lastModifiedBy>
  <cp:revision>2</cp:revision>
  <dcterms:created xsi:type="dcterms:W3CDTF">2022-08-08T05:59:53Z</dcterms:created>
  <dcterms:modified xsi:type="dcterms:W3CDTF">2022-08-08T05:59:53Z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