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6"/>
  </p:normalViewPr>
  <p:slideViewPr>
    <p:cSldViewPr snapToGrid="0" snapToObjects="1">
      <p:cViewPr>
        <p:scale>
          <a:sx n="90" d="100"/>
          <a:sy n="90" d="100"/>
        </p:scale>
        <p:origin x="14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hash-map" TargetMode="External"/><Relationship Id="rId2" Type="http://schemas.openxmlformats.org/officeDocument/2006/relationships/hyperlink" Target="https://www.interviewcake.com/concept/linked-li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FCAB-C293-9F4C-AD66-D1100E4BF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Data structure and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46C80-276B-354E-A357-9A4C58090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Term project</a:t>
            </a: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52121-0E21-C846-BFCF-E9BF4647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88" y="378222"/>
            <a:ext cx="2191662" cy="2191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517316-A993-BA4A-8E88-5AF2D3FA3EC0}"/>
              </a:ext>
            </a:extLst>
          </p:cNvPr>
          <p:cNvSpPr txBox="1"/>
          <p:nvPr/>
        </p:nvSpPr>
        <p:spPr>
          <a:xfrm>
            <a:off x="3985556" y="4508825"/>
            <a:ext cx="5629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Students: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	</a:t>
            </a:r>
            <a:r>
              <a:rPr lang="en-US" sz="2000" dirty="0" err="1"/>
              <a:t>Mirakhmedov</a:t>
            </a:r>
            <a:r>
              <a:rPr lang="en-US" sz="2000" dirty="0"/>
              <a:t>  A	||	17012687</a:t>
            </a:r>
          </a:p>
          <a:p>
            <a:pPr algn="ctr"/>
            <a:r>
              <a:rPr lang="en-US" sz="2000" dirty="0"/>
              <a:t>	Umarov  D		||	15012773</a:t>
            </a:r>
          </a:p>
        </p:txBody>
      </p:sp>
    </p:spTree>
    <p:extLst>
      <p:ext uri="{BB962C8B-B14F-4D97-AF65-F5344CB8AC3E}">
        <p14:creationId xmlns:p14="http://schemas.microsoft.com/office/powerpoint/2010/main" val="198372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11E4C3-B2CB-4105-9B42-B5E438A19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01A41D-49C4-4F95-AA12-FE7B943A5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3EB83-C81E-44B9-8EF1-2975C77B9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473F46C-9E22-1447-A74E-17A7BC1149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07" r="2" b="2"/>
          <a:stretch/>
        </p:blipFill>
        <p:spPr>
          <a:xfrm>
            <a:off x="643467" y="643467"/>
            <a:ext cx="5130799" cy="55710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indoor, shelf, food&#10;&#10;Description automatically generated">
            <a:extLst>
              <a:ext uri="{FF2B5EF4-FFF2-40B4-BE49-F238E27FC236}">
                <a16:creationId xmlns:a16="http://schemas.microsoft.com/office/drawing/2014/main" id="{CC0CA27C-E058-6647-B002-61D33F86A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2072" r="26452" b="-2"/>
          <a:stretch/>
        </p:blipFill>
        <p:spPr>
          <a:xfrm>
            <a:off x="6423321" y="643467"/>
            <a:ext cx="5130799" cy="5571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D5BA0A-296B-CF41-94C3-6968F7592D30}"/>
              </a:ext>
            </a:extLst>
          </p:cNvPr>
          <p:cNvSpPr txBox="1"/>
          <p:nvPr/>
        </p:nvSpPr>
        <p:spPr>
          <a:xfrm>
            <a:off x="4071938" y="-88983"/>
            <a:ext cx="428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LRU Cache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C76BE-30D8-5E42-AB4A-A83F5AA6AD87}"/>
              </a:ext>
            </a:extLst>
          </p:cNvPr>
          <p:cNvSpPr txBox="1"/>
          <p:nvPr/>
        </p:nvSpPr>
        <p:spPr>
          <a:xfrm>
            <a:off x="4900613" y="6424911"/>
            <a:ext cx="3757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Least	Recently	Used</a:t>
            </a:r>
          </a:p>
        </p:txBody>
      </p:sp>
    </p:spTree>
    <p:extLst>
      <p:ext uri="{BB962C8B-B14F-4D97-AF65-F5344CB8AC3E}">
        <p14:creationId xmlns:p14="http://schemas.microsoft.com/office/powerpoint/2010/main" val="2311037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A603-5D43-9643-A6C8-ECC968C1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Lru</a:t>
            </a:r>
            <a:r>
              <a:rPr lang="en-US" dirty="0"/>
              <a:t> cache &amp;&amp; Why use a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1119-C6AD-364C-AB2C-E6FEB1715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Least Recently Used (LRU) Cache </a:t>
            </a:r>
            <a:r>
              <a:rPr lang="en-US" dirty="0"/>
              <a:t>organizes items in order of use, allowing you to quickly identify which item hasn't been used for the longest amount of time.</a:t>
            </a:r>
          </a:p>
          <a:p>
            <a:r>
              <a:rPr lang="en-US" dirty="0"/>
              <a:t>An LRU cache is often implemented by pairing </a:t>
            </a:r>
            <a:r>
              <a:rPr lang="en-US" dirty="0">
                <a:hlinkClick r:id="rId2"/>
              </a:rPr>
              <a:t>a doubly linked list</a:t>
            </a:r>
            <a:r>
              <a:rPr lang="en-US" dirty="0"/>
              <a:t> with </a:t>
            </a:r>
            <a:r>
              <a:rPr lang="en-US" dirty="0">
                <a:hlinkClick r:id="rId3"/>
              </a:rPr>
              <a:t>a hash map</a:t>
            </a:r>
            <a:r>
              <a:rPr lang="en-US" dirty="0"/>
              <a:t>.</a:t>
            </a:r>
          </a:p>
          <a:p>
            <a:r>
              <a:rPr lang="en-US" b="1" dirty="0"/>
              <a:t>A cache is just fast storage.</a:t>
            </a:r>
            <a:r>
              <a:rPr lang="en-US" dirty="0"/>
              <a:t> Reading data from a cache takes less time than reading it from something else (like a hard disk).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DCD2-E693-1144-8252-A4198ABC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&amp;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5192-31DC-5E4C-BF99-B2318F92B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64121" cy="3870718"/>
          </a:xfrm>
        </p:spPr>
        <p:txBody>
          <a:bodyPr>
            <a:normAutofit/>
          </a:bodyPr>
          <a:lstStyle/>
          <a:p>
            <a:r>
              <a:rPr lang="en-US" b="1" u="sng" dirty="0"/>
              <a:t>Strengths:</a:t>
            </a:r>
          </a:p>
          <a:p>
            <a:pPr lvl="1"/>
            <a:r>
              <a:rPr lang="en-US" sz="2000" b="1" dirty="0"/>
              <a:t>Super fast accesses</a:t>
            </a:r>
            <a:r>
              <a:rPr lang="en-US" sz="2000" dirty="0"/>
              <a:t>. LRU caches store items in order from most-recently used to least-recently used. That means both can be accessed in </a:t>
            </a:r>
            <a:r>
              <a:rPr lang="en-US" sz="2000" i="1" dirty="0"/>
              <a:t>O</a:t>
            </a:r>
            <a:r>
              <a:rPr lang="en-US" sz="2000" dirty="0"/>
              <a:t>(1) time.</a:t>
            </a:r>
          </a:p>
          <a:p>
            <a:pPr lvl="1"/>
            <a:r>
              <a:rPr lang="en-US" sz="2000" b="1" dirty="0"/>
              <a:t>Super fast updates</a:t>
            </a:r>
            <a:r>
              <a:rPr lang="en-US" sz="2000" dirty="0"/>
              <a:t>. Each time an item is accessed, updating the cache takes </a:t>
            </a:r>
            <a:r>
              <a:rPr lang="en-US" sz="2000" i="1" dirty="0"/>
              <a:t>O</a:t>
            </a:r>
            <a:r>
              <a:rPr lang="en-US" sz="2000" dirty="0"/>
              <a:t>(1) time.</a:t>
            </a:r>
          </a:p>
          <a:p>
            <a:r>
              <a:rPr lang="en-US" b="1" u="sng" dirty="0"/>
              <a:t>Weaknesses:</a:t>
            </a:r>
          </a:p>
          <a:p>
            <a:pPr lvl="1"/>
            <a:r>
              <a:rPr lang="en-US" sz="2000" b="1" dirty="0"/>
              <a:t>Space heavy</a:t>
            </a:r>
            <a:r>
              <a:rPr lang="en-US" sz="2000" dirty="0"/>
              <a:t>. An LRU cache tracking n items requires a linked list of length n, </a:t>
            </a:r>
            <a:r>
              <a:rPr lang="en-US" sz="2000" i="1" dirty="0"/>
              <a:t>and</a:t>
            </a:r>
            <a:r>
              <a:rPr lang="en-US" sz="2000" dirty="0"/>
              <a:t> a hash map holding n items. That's 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 space, but it's still two data structures (as opposed to one).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9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677E9-8059-AE4A-B20A-0E23BE3B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Lru eviction (example)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E25B6-EA5B-354B-895A-D872113E1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1137" y="1316952"/>
            <a:ext cx="8648601" cy="2306293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5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0" name="Picture 3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34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36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38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1C364-05FF-574B-BA44-13F90B49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 err="1"/>
              <a:t>Lru</a:t>
            </a:r>
            <a:r>
              <a:rPr lang="en-US" sz="3600" dirty="0"/>
              <a:t> eviction (example)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ED2CA-C8EE-F74A-A724-FA593AA45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9442" y="269631"/>
            <a:ext cx="3302757" cy="44036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00C0708-318B-2949-9481-E5D2A68D6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1637" y="269631"/>
            <a:ext cx="3302754" cy="4403672"/>
          </a:xfrm>
          <a:prstGeom prst="rect">
            <a:avLst/>
          </a:prstGeom>
        </p:spPr>
      </p:pic>
      <p:cxnSp>
        <p:nvCxnSpPr>
          <p:cNvPr id="55" name="Straight Connector 42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44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46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0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580A1-312B-FC49-AE8C-E8F65E8E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Lru eviction (example)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BB4CD8-7196-F542-BA23-302E26FD4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8721" y="0"/>
            <a:ext cx="3104274" cy="41390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7F05119-43C0-0840-B494-2C6631698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1638" y="0"/>
            <a:ext cx="3104274" cy="413903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9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557B7-84D9-064F-9B68-1975028A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Lru eviction (example)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72A8E-6604-164A-A35C-E5EB4F775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1281" y="0"/>
            <a:ext cx="2929230" cy="429620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16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69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Data structure and algorithm</vt:lpstr>
      <vt:lpstr>PowerPoint Presentation</vt:lpstr>
      <vt:lpstr>Lru cache &amp;&amp; Why use a cache?</vt:lpstr>
      <vt:lpstr>Strengths &amp; weaknesses</vt:lpstr>
      <vt:lpstr>Lru eviction (example)</vt:lpstr>
      <vt:lpstr>Lru eviction (example)</vt:lpstr>
      <vt:lpstr>Lru eviction (example)</vt:lpstr>
      <vt:lpstr>Lru eviction (example)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</dc:title>
  <dc:creator>UMAROV DONIYOR</dc:creator>
  <cp:lastModifiedBy>UMAROV DONIYOR</cp:lastModifiedBy>
  <cp:revision>3</cp:revision>
  <dcterms:created xsi:type="dcterms:W3CDTF">2019-06-17T19:08:31Z</dcterms:created>
  <dcterms:modified xsi:type="dcterms:W3CDTF">2019-06-17T19:48:07Z</dcterms:modified>
</cp:coreProperties>
</file>