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E43E-979E-5860-E6FE-73A0150A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1CA85-5BB6-AD7E-C8FC-0B6F4B795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3305-52A2-7BEF-BEB9-E5B97A6F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F4F0-EF3F-8912-95E6-BCFCD30C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1B1C-1073-9C0A-8CC3-6C6C9354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1194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C55-F9C0-5199-F37A-F03CE4C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25C0B-BD56-36B6-ADF5-D42EC285F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E9A4-8F9A-3D4E-9753-D42C1FED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9FC0-9972-0226-F084-54DFA6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9B66-3FED-ED03-24D4-3C1E84C7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8664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C500E-9A74-9D8B-05C5-0B431BE2A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86B4-FACD-02A3-12C0-4862CE6E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6FE6-7080-C754-CD1C-EDD7E8FE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D99F-E6A9-93AF-2A40-B118B34C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69BC-259E-3280-587F-81B0CCED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228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DC2-BA67-79E0-54C8-87FF834C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E444-0B92-16B0-C795-57283B2A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F3A9-408C-7233-F44D-8087022F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EF02-AA68-A057-9A8E-E7F5781E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BC3-170A-2525-60FA-FB44B673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8444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7E0F-0301-2B26-5882-81205B89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C6794-7881-3DDA-EBEB-99A3F0BF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56E9-D878-6E7F-BEE9-C9E9E85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6042-B75C-347A-1BC3-0B6BC81C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EF070-B80C-8CDE-AD2F-53FFA9C1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9977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2FB9-D16A-5396-4661-44A9BB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7270-223F-0AD9-CE27-F572BAFD9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76B84-D182-576D-96F6-692E5377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2852-CC6B-E7D8-F849-8EF18476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18EB-CE78-5572-F7DD-BE199511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B3CF-E19B-4163-A8DE-27449AFE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3489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99E6-763D-9B8E-469A-42E65E45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218F-3EA8-C35B-8460-80214C19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6606D-E028-1768-DE55-166C1683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E1F55-62AB-7742-A935-69658E8BA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4485-C4ED-6595-4A1D-95D67653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783EB-124A-1514-9A53-F8E0A8A6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8CBC6-27FA-2178-90CF-4C2F77E5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B8046-A290-7904-9816-4EE70F1E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300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E559-718C-1AC7-C9BF-6450CDA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82AE9-2ACC-E14B-AD74-8067DC74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7186B-186B-1D75-2D61-D37356ED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61987-FF60-99B3-D53E-017C2AC4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007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DEFAA-9AF8-C126-7F72-E16B7F25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10A0D-D397-79F9-C2AF-B5B65EED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FCA0B-E54E-C1DA-540F-A9CA2836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5251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EED1-A507-1C77-21A1-9509C299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7FF1-475D-711E-4678-811DC5D0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AEC2-31F5-6669-0B4E-14868BFA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571F-2CBE-7EC2-7752-55B3190D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2521B-845E-E9EF-54D6-313CA4AA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A5B8-7E9B-A6D2-F1FC-3AB7E261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9330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B745-5350-66E1-7F84-0D65A97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3D788-DBDD-26A8-65EA-8E0ABA581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294E6-4E55-CF10-0F7A-79AF02D6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7D08-0E48-7D3D-2B33-0CF9C42B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A0AAA-9B2B-898A-AEF5-718F3687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5260-BA17-2625-7A01-DDA57EDE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167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1FB5-1DA9-6BD8-A080-CD5B395B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FC9B7-9243-8CD3-6913-676D8396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293C-1F82-1007-05AE-9A726D68C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10FA-CEA2-C240-A834-0AC01B2BD2D0}" type="datetimeFigureOut">
              <a:rPr lang="en-KH" smtClean="0"/>
              <a:t>08/09/2025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A437-A0C4-F28D-7360-6E1CC40F4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5985-C317-8F92-A4BF-6ABECDB20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23190-31D5-AF4D-8E47-AA0FCD85A22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05262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assess.com/" TargetMode="External"/><Relationship Id="rId2" Type="http://schemas.openxmlformats.org/officeDocument/2006/relationships/hyperlink" Target="https://www.riverbankcomputing.com/static/Docs/PyQt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380D-2BF4-3781-5490-3CEBD96A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2000" cy="2350532"/>
          </a:xfrm>
        </p:spPr>
        <p:txBody>
          <a:bodyPr>
            <a:normAutofit/>
          </a:bodyPr>
          <a:lstStyle/>
          <a:p>
            <a:r>
              <a:rPr lang="en-KH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Artificial Inteligence</a:t>
            </a:r>
            <a:br>
              <a:rPr lang="en-KH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Sek Socheat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48694-9F36-6BD3-B850-F77456EC2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50532"/>
            <a:ext cx="12192000" cy="4507469"/>
          </a:xfrm>
        </p:spPr>
        <p:txBody>
          <a:bodyPr>
            <a:normAutofit/>
          </a:bodyPr>
          <a:lstStyle/>
          <a:p>
            <a:r>
              <a:rPr lang="en-KH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Recommendation Major</a:t>
            </a:r>
          </a:p>
          <a:p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ដោយប្រើ 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PyQt6 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នៅក្នុង 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Python</a:t>
            </a:r>
          </a:p>
          <a:p>
            <a:endParaRPr lang="en-KH" dirty="0"/>
          </a:p>
          <a:p>
            <a:pPr algn="l"/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    រៀបរៀងដោយក្រុម៥:</a:t>
            </a:r>
          </a:p>
          <a:p>
            <a:pPr marL="800100" lvl="1" indent="-342900" algn="l">
              <a:buFont typeface="Arial" panose="020B0604020202020204" pitchFamily="34" charset="0"/>
              <a:buAutoNum type="arabicPeriod"/>
            </a:pP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Ngov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 </a:t>
            </a: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Menghai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	B20240406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Menghai</a:t>
            </a:r>
          </a:p>
          <a:p>
            <a:pPr marL="800100" lvl="1" indent="-342900" algn="l">
              <a:buFont typeface="Arial" panose="020B0604020202020204" pitchFamily="34" charset="0"/>
              <a:buAutoNum type="arabicPeriod"/>
            </a:pP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Moeung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 </a:t>
            </a: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Ramit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	B20242167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Moeung Ramit</a:t>
            </a:r>
          </a:p>
          <a:p>
            <a:pPr marL="800100" lvl="1" indent="-342900" algn="l">
              <a:buAutoNum type="arabicPeriod"/>
            </a:pP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</a:rPr>
              <a:t>Phol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</a:rPr>
              <a:t>Vichet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</a:rPr>
              <a:t>	B20240076</a:t>
            </a:r>
            <a:endParaRPr lang="en-KH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800100" lvl="1" indent="-342900" algn="l">
              <a:buFont typeface="Arial" panose="020B0604020202020204" pitchFamily="34" charset="0"/>
              <a:buAutoNum type="arabicPeriod"/>
            </a:pP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Va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 </a:t>
            </a:r>
            <a:r>
              <a:rPr lang="en-US" sz="1800" dirty="0" err="1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Koemlang</a:t>
            </a:r>
            <a:r>
              <a:rPr lang="en-US" sz="1800" dirty="0">
                <a:effectLst/>
                <a:latin typeface="!Khmer OS Siemreap"/>
                <a:ea typeface="Calibri" panose="020F0502020204030204" pitchFamily="34" charset="0"/>
                <a:cs typeface="Arial Unicode MS"/>
              </a:rPr>
              <a:t>	B20230948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Va KoemLang</a:t>
            </a:r>
          </a:p>
          <a:p>
            <a:pPr algn="l"/>
            <a:endParaRPr lang="en-KH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algn="l"/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សិក្សាស្រាវជ្រាវដោយនិស្សិតឆ្នាំទី២ ឆមាសទី២​ ក្រុម </a:t>
            </a:r>
            <a:r>
              <a:rPr lang="en-KH" sz="18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ES1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ជំនាន់ទី២៨ វេនល្ងាច ទៅលើជំនាញ </a:t>
            </a:r>
            <a:r>
              <a:rPr lang="en-KH" sz="18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Software Development</a:t>
            </a:r>
            <a:r>
              <a:rPr lang="en-KH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 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នៃសាកលវិទ្យាល័យន័រតុន។</a:t>
            </a:r>
          </a:p>
          <a:p>
            <a:pPr algn="r"/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បង្រៀនដោយលោកសាស្រ្តាចារ្យ: </a:t>
            </a:r>
            <a:r>
              <a:rPr lang="en-KH" sz="1600" b="1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សេក សុជាតិ</a:t>
            </a:r>
          </a:p>
          <a:p>
            <a:pPr algn="l"/>
            <a:endParaRPr lang="en-KH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6D98F-A943-E2C7-3009-48D1C7C5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7" y="744462"/>
            <a:ext cx="3135085" cy="1010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549954-7474-BE1D-7E46-0D75BFFC59AC}"/>
              </a:ext>
            </a:extLst>
          </p:cNvPr>
          <p:cNvSpPr/>
          <p:nvPr/>
        </p:nvSpPr>
        <p:spPr>
          <a:xfrm>
            <a:off x="4479471" y="0"/>
            <a:ext cx="3233057" cy="925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KH" sz="2000" b="1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ព្រះរាជាណាចក្រកម្ពុជា</a:t>
            </a:r>
          </a:p>
          <a:p>
            <a:pPr algn="ctr">
              <a:lnSpc>
                <a:spcPct val="150000"/>
              </a:lnSpc>
            </a:pPr>
            <a:r>
              <a:rPr lang="en-KH" sz="2000" b="1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ជាតិ​ សាសនា ព្រះមហាក្សត្រ</a:t>
            </a:r>
          </a:p>
        </p:txBody>
      </p:sp>
    </p:spTree>
    <p:extLst>
      <p:ext uri="{BB962C8B-B14F-4D97-AF65-F5344CB8AC3E}">
        <p14:creationId xmlns:p14="http://schemas.microsoft.com/office/powerpoint/2010/main" val="411839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93FF-3DA7-BCFC-85CB-A8465A9B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28056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33D3-C54B-927C-11D4-AE9FA5CD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1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កំណើនជំនាញ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•​ ​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</a:t>
            </a:r>
            <a:r>
              <a:rPr lang="km-KH" sz="1400" dirty="0"/>
              <a:t> </a:t>
            </a:r>
            <a:r>
              <a:rPr lang="km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កំណើនជំនាញផ្តល់អត្ថប្រយោជន៍ជាច្រើន រួមទាំងការបង្កើនការងារ ភាពរីកចម្រើនក្នុងអាជីព សក្តានុពល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</a:t>
            </a:r>
            <a:r>
              <a:rPr lang="km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នៃការរកប្រាក់ចំណូលខ្ពស់ និងការបង្កើនការពេញចិត្តការងារ។ វាក៏ជំរុញការអភិវឌ្ឍន៍ផ្ទាល់ខ្លួនដោយ</a:t>
            </a:r>
            <a:endParaRPr lang="en-KH" sz="20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</a:t>
            </a:r>
            <a:r>
              <a:rPr lang="km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បង្កើនទំនុកចិត្ត បង្កើនជំនាញដោះស្រាយបញ្ហា និងការលើកកម្ពស់ការសម្របខ្លួន។ សម្រាប់ការអភិវឌ្ឍន៍</a:t>
            </a:r>
            <a:endParaRPr lang="en-KH" sz="20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</a:t>
            </a:r>
            <a:r>
              <a:rPr lang="km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ជំនាញនាំទៅរកការបង្កើនផលិតភាព កម្លាំងពលកម្មដែលចូលរួមកាន់តែច្រើន និងអត្ថប្រយោជន៍ប្រកួត</a:t>
            </a:r>
            <a:endParaRPr lang="en-KH" sz="20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</a:t>
            </a:r>
            <a:r>
              <a:rPr lang="km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ប្រជែងនៅក្នុងទីផ្សារ។</a:t>
            </a:r>
            <a:endParaRPr lang="en-KH" sz="20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2186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0F88-1CA1-0E34-0BB0-825777D6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13113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Skills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09F-84DC-1056-9BF4-0CE5996E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Growth Benefits</a:t>
            </a: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28BBA-58C3-2B64-90C7-DD18B068762A}"/>
              </a:ext>
            </a:extLst>
          </p:cNvPr>
          <p:cNvSpPr/>
          <p:nvPr/>
        </p:nvSpPr>
        <p:spPr>
          <a:xfrm>
            <a:off x="1306286" y="2068286"/>
            <a:ext cx="9677399" cy="4108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22A30-470D-096C-F6AC-06DBEBDEDFE0}"/>
              </a:ext>
            </a:extLst>
          </p:cNvPr>
          <p:cNvSpPr/>
          <p:nvPr/>
        </p:nvSpPr>
        <p:spPr>
          <a:xfrm>
            <a:off x="1257299" y="2068285"/>
            <a:ext cx="9775371" cy="41086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glow rad="1016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0118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466-8799-6CE6-519B-109ECC6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709057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To Learning Plan For PyQt6</a:t>
            </a:r>
            <a:b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KH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Learn the basic</a:t>
            </a:r>
            <a:endParaRPr lang="en-KH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13C2-7C95-2760-4943-2DFB438E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6"/>
            <a:ext cx="10515600" cy="41848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KH" sz="18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ជំហ៊ាននីមួយៗក្នុងផែនការសិក្សាស្រាវជ្រាវនៅក្នុងគម្រោងការណែនាំមុខជំនាញដោយប្រើ </a:t>
            </a:r>
            <a:r>
              <a:rPr lang="en-KH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PyQt6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​។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PyQt6 Fundamentals: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Install PyQt6: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ដំឡើង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ដោយប្រើ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pip: shell pip install PyQt6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Basic Window &amp; Widgets: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រៀនបង្កើត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window,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បន្ថែម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widgets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ដូចជា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QLineEdit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និងយល់ពីលក្ខណ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សម្បត្តិរបស់វា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។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Layout Management: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QHBoxLayout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QGridLayout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ដើម្បីរៀបចំ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​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ប្រកបដោយប្រសិទ្ធភាពខ្ពស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់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នៅក្នុង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KH" sz="2000" dirty="0"/>
          </a:p>
        </p:txBody>
      </p:sp>
    </p:spTree>
    <p:extLst>
      <p:ext uri="{BB962C8B-B14F-4D97-AF65-F5344CB8AC3E}">
        <p14:creationId xmlns:p14="http://schemas.microsoft.com/office/powerpoint/2010/main" val="11781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A8C1-33DD-2227-B6FE-C6C68F7E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13114"/>
          </a:xfrm>
        </p:spPr>
        <p:txBody>
          <a:bodyPr/>
          <a:lstStyle/>
          <a:p>
            <a: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To Learning Plan For PyQt6</a:t>
            </a:r>
            <a:b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KH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Learn the basic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B63D-A8A5-4B73-8315-55EDE110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029"/>
            <a:ext cx="10515600" cy="39889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Signals &amp; Slots:</a:t>
            </a:r>
          </a:p>
          <a:p>
            <a:pPr marL="0" indent="0">
              <a:buNone/>
            </a:pP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ស្វែងយល់ពីរបៀបភ្ជាប់អន្តរកម្មរបស់អ្នកប្រើ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(signals)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ទៅមុខងារជាក់លាក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(slots)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ដើម្បីធ្វើឲ្យ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របស់អ្នកមានអន្តរកម្ម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។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Qt Designer: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រុករកដោយប្រើ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 Designer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សម្រាប់ការបង្កើត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ដែលមើលឃើញ ហើយបន្ទាប់មកបម្លែងឯកសារ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files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ទៅជាកូដ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endParaRPr lang="en-US" sz="2000" dirty="0"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Python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សម្រាប់ការរួមបញ្ចូល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។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Advanced Widgets &amp; Features: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រុករក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QListWidget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QTableWidget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QTextEdit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QProgressBar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QMenuBar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QToolBar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និង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dialogs 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ដូចជា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411284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F18-6914-8917-0BF6-756DE71E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82485"/>
          </a:xfrm>
        </p:spPr>
        <p:txBody>
          <a:bodyPr/>
          <a:lstStyle/>
          <a:p>
            <a: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To Learning Plan For PyQt6</a:t>
            </a:r>
            <a:b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KH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Combination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3216-A010-50E2-219A-8466854E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4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Integrating AI Components: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 Library Integration: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ការហៅនឹងប្រើប្រាស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libraries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ដូចជា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scikit-learn,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ឬផ្សេងទៀតនៅក្នុងកម្មវិធី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PyQt6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 Input &amp; 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GUI elements (e.g., text fields, file dialogs)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ដើម្បីអនុញ្ញាតឱ្យអ្នកប្រើបញ្ចូលទិន្នន័យសម្រាប់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និងបង្ហាញលទ្ធផលគំរូ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text, images, plots).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Loading &amp; Execution:</a:t>
            </a:r>
          </a:p>
          <a:p>
            <a:pPr marL="0" indent="0">
              <a:buNone/>
            </a:pP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អនុវត្ត​កូដ​ដើម្បី​ផ្ទុក​គំរូ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ដែល​បាន​បណ្តុះបណ្តាល​ជាមុន និង​ប្រតិបត្តិ​ការ​សន្និដ្ឋាន​ដោយផ្អែកលើ​ការបញ្ចូល​របស់អ្នក​ប្រើ។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25400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2DB9-4BB9-942E-374E-A500A266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0713"/>
          </a:xfrm>
        </p:spPr>
        <p:txBody>
          <a:bodyPr/>
          <a:lstStyle/>
          <a:p>
            <a: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To Learning Plan For PyQt6</a:t>
            </a:r>
            <a:b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KH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Combination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6A4B-D5BE-5DBD-2E97-65E64FF8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73086"/>
            <a:ext cx="10515601" cy="38038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ប្រើសមត្ថភាពគូរបស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់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PyQt6 (</a:t>
            </a:r>
            <a:r>
              <a:rPr lang="en-US" sz="2000" dirty="0" err="1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QPrinter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ឬរូមបញ្ចូល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Plotting libraries (</a:t>
            </a:r>
            <a:r>
              <a:rPr lang="en-US" sz="2000" dirty="0" err="1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, Matplotlib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ជាមូយ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FigureCanvasQTagg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ដើម្បីមើលលទ្ធផលឬទិន្នន័យ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Multithreading (Optional but Recommended):</a:t>
            </a:r>
          </a:p>
          <a:p>
            <a:pPr marL="0" indent="0">
              <a:buNone/>
            </a:pP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សម្រាប់កិច្ចការ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ដែលពឹងផ្អែកខ្លាំងលើការគណនា សូមប្រើ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QThread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ដើម្បីដំណើរការប្រតិបត្តិការ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នៅក្នុងខ្សែស្រឡាយដាច់ដោយឡែក ដើម្បីរក្សា</a:t>
            </a:r>
            <a:r>
              <a:rPr lang="km-K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ឆ្លើយតប។</a:t>
            </a:r>
            <a:endParaRPr lang="en-KH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181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D6E9-4ACB-0DBD-43EF-24302769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26028"/>
          </a:xfrm>
        </p:spPr>
        <p:txBody>
          <a:bodyPr/>
          <a:lstStyle/>
          <a:p>
            <a: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To Learning Plan For PyQt6</a:t>
            </a:r>
            <a:br>
              <a:rPr lang="en-KH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KH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KH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Practical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CEAB-C160-00F6-6B43-774AB977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4"/>
            <a:ext cx="10515600" cy="543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Practical Application: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Start Simple: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ចាប់ផ្តើមដោយបង្កើត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GUI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ដែលធ្វើអន្តរកម្មជាមួយ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AI script (e.g., a sentiment analysis model, a small image classification model).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Iterative Development: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បន្ថែមមុខងារ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Ai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ស្មុកស្មាញម្តងបន្តិច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និង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កែលម្អ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design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នៅពេលអ្នកទទួលបានបទពិសោធន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៍៍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Real-World Projects:</a:t>
            </a:r>
          </a:p>
          <a:p>
            <a:pPr marL="0" indent="0">
              <a:buNone/>
            </a:pP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ធ្វើការលើគម្រោងដែលរួមបញ្ចូលគ្នា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PyQt6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និង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ដូចជា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recognition tool.​ (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ឧបករណ៍សម្គាល់រូបភាព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language processing application.</a:t>
            </a:r>
            <a:r>
              <a:rPr lang="km-KH" sz="1400" dirty="0"/>
              <a:t> 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(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កម្មវិធីដំណើរការភាសាធម្មជាតិ</a:t>
            </a:r>
            <a:r>
              <a:rPr lang="en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  <a:endParaRPr lang="en-US" sz="1600" dirty="0"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visualization tool for AI model outputs.​ 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(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ឧបករណ៍មើលឃើញទិន្នន័យសម្រាប់លទ្ធផលគំរូ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game with AI opponents. 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(</a:t>
            </a:r>
            <a:r>
              <a:rPr lang="km-KH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ហ្គេមសាមញ្ញជាមួយគូប្រជែង </a:t>
            </a:r>
            <a:r>
              <a:rPr lang="en-US" sz="2000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AI</a:t>
            </a:r>
            <a:r>
              <a:rPr lang="en-US" sz="16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45482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FDA-DAA7-C1D0-3F52-6C51F1BC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599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D96D3-9973-678C-5E91-4A797CEE8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257"/>
            <a:ext cx="10515600" cy="4391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H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 PyQt6 Documentation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https://www.riverbankcomputing.com/static/Docs/PyQt6/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H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en-KH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Access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https://cloudassess.com/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H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➢ Udemy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https://www.udemy.com/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KH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5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CA12-384E-49F3-15F6-9BB0B3C2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28DC-5764-C739-3375-94023A3A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8196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3FA0-65A9-1C44-61F3-7EDFF266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7430"/>
          </a:xfrm>
        </p:spPr>
        <p:txBody>
          <a:bodyPr/>
          <a:lstStyle/>
          <a:p>
            <a:pPr algn="ctr"/>
            <a:r>
              <a:rPr lang="en-K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C6D3-56B9-5A0B-068A-FD325C02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1338943"/>
            <a:ext cx="10276114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What is Recommendations Major?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What are the benefits of the Recommendations Major Program?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Curriculum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Career Paths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Skill Growth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Step by step to learning plan for PyQt6</a:t>
            </a:r>
          </a:p>
          <a:p>
            <a:pPr marL="0" indent="0">
              <a:buNone/>
            </a:pPr>
            <a:r>
              <a:rPr lang="en-KH" sz="2400" dirty="0">
                <a:solidFill>
                  <a:srgbClr val="000000"/>
                </a:solidFill>
                <a:effectLst/>
                <a:latin typeface="Wingdings" pitchFamily="2" charset="2"/>
              </a:rPr>
              <a:t>➢ </a:t>
            </a:r>
            <a:r>
              <a:rPr lang="en-KH" sz="2400" dirty="0"/>
              <a:t>Tool and Reference</a:t>
            </a:r>
          </a:p>
        </p:txBody>
      </p:sp>
    </p:spTree>
    <p:extLst>
      <p:ext uri="{BB962C8B-B14F-4D97-AF65-F5344CB8AC3E}">
        <p14:creationId xmlns:p14="http://schemas.microsoft.com/office/powerpoint/2010/main" val="146529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C37C-9CE0-3EE9-461A-06F8D406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>
            <a:normAutofit fontScale="90000"/>
          </a:bodyPr>
          <a:lstStyle/>
          <a:p>
            <a:r>
              <a:rPr lang="en-KH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Recommendations Major​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FC45-BB9D-0533-138B-54CB3E93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en-KH" sz="28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dirty="0"/>
              <a:t> 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តើអ្វីទៅជាកម្មវិធីការណែនាំមុខជំនាញ?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KH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កម្មវិធី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ការណែនាំមុខជំនាញគឺជា កម្មវិធីសម្រាប់ណែនាំដល់សិស្សានុសិស្សដែលទើបនឹងបញ្ចប់ថ្នាក់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វិទ្យាល័យហើយពុំទាន់ដឹងច្បាស់ថាគួរសិក្សាទៅលើមុខជំនាញអ្វីបន្តនៅថ្នាក់សាកលវិទ្យាល័យ។​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•​​ 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កម្មវិ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ធីនេះជាផ្នែកមួយអាចជួយណែនាំសិស្សានុសិស្សក្នុងជ្រើសរើសមុខជំនាញសិក្សាទៅតាម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ចំណង់ចំណូលចិត្ត​ និង​មុខវិជ្ជាដែលពួកគេចូលចិត្តតាំងពីថ្នាក់វិទ្យាល័យមក។</a:t>
            </a:r>
            <a:endParaRPr lang="en-KH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71574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3D48-26D1-5324-5406-9D974F36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818"/>
          </a:xfrm>
        </p:spPr>
        <p:txBody>
          <a:bodyPr>
            <a:normAutofit fontScale="90000"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benefits of the Recommendations Major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210F-9795-025A-3102-4E84F8AC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KH" sz="28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dirty="0"/>
              <a:t> 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តើកម្មវិធីការណែនាំមុខជំនាញសិក្សាមានអត្ថប្រយោជន៍អ្វីខ្លះ?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 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ជ្រើសរើសសាកលវិទ្យាល័យដែលសាកសមទៅនឹងមុខជំនាញដែលគេចង់សិក្សាបន្ត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អាចដឹងអំពីកម្មវិធីសិក្សាដែលមាននៅក្នុងមុខជំនាញនោះ ចាប់ពីឆ្នាំមូលដ្ឋានដល់ឆ្នាំបញ្ចប់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</a:t>
            </a:r>
            <a:r>
              <a:rPr lang="km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ផ្លូវអាជីពបន្ទាប់ពីបញ្ចប់ការសិក្សាក្នុងជំនាញនោះ</a:t>
            </a:r>
            <a:endParaRPr lang="en-KH" sz="2000" dirty="0">
              <a:solidFill>
                <a:srgbClr val="000000"/>
              </a:solidFill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km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បង្កើនភាពមានការងារធ្វើ វឌ្ឍនភាពការងារ សក្ដានុពលនៃការរកប្រាក់ចំណូលខ្ពស់ និង</a:t>
            </a:r>
            <a:endParaRPr lang="en-KH" sz="2000" dirty="0">
              <a:solidFill>
                <a:srgbClr val="000000"/>
              </a:solidFill>
              <a:effectLst/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 </a:t>
            </a:r>
            <a:r>
              <a:rPr lang="km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ធ្វើឱ្យការពេញចិត្ត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</a:t>
            </a:r>
            <a:r>
              <a:rPr lang="km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ការងារកាន់តែប្រសើរឡើង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នៅពេលបញ្ចប់ជំនាញសិក្សា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•​ 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ជំហ៊ាននីមួយៗនៃគម្រោងការសិក្សាសម្រាប់ </a:t>
            </a:r>
            <a:r>
              <a:rPr lang="en-KH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PyQt6</a:t>
            </a:r>
            <a:r>
              <a:rPr lang="en-KH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​</a:t>
            </a:r>
          </a:p>
          <a:p>
            <a:pPr marL="0" indent="0">
              <a:lnSpc>
                <a:spcPct val="100000"/>
              </a:lnSpc>
              <a:buNone/>
            </a:pPr>
            <a:endParaRPr lang="en-KH" sz="2000" dirty="0"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16F-74EE-FBAA-55B0-989F2828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0228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53D1-0113-11FD-7468-1C4DA56D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885"/>
            <a:ext cx="12192000" cy="57041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H" sz="2000" dirty="0"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កម្មវិធីសិក្សាដែលមាននៅក្នុងមុខជំនាញនីមួយៗ៕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•​ 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នៅក្នុងមុខជំនាញសិក្សានីមួយៗមានកម្មវិធីសិក្សាផ្សេងៗគ្នា។ ដូច្នេះទាមទារឲ្យសិស្សានុសិស្សយល់ដឹងអំពីកម្មវិធីទាំងនោះ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ខ្លះៗជាមុនជៀសវាងការជ្រើសរើសមុខជំនាញខុស ដែលធ្វើឲ្យខាតពេលវេលា និងថវិកា។</a:t>
            </a:r>
          </a:p>
          <a:p>
            <a:pPr marL="0" indent="0">
              <a:lnSpc>
                <a:spcPct val="100000"/>
              </a:lnSpc>
              <a:buNone/>
            </a:pPr>
            <a:endParaRPr lang="en-KH" sz="2000" dirty="0">
              <a:solidFill>
                <a:srgbClr val="000000"/>
              </a:solidFill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ឧទាហរណ៍: មុខជំនាញ </a:t>
            </a:r>
            <a:r>
              <a:rPr lang="en-KH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Software Development 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ត្រូវមានបុក្គលិកលក្ខណ:មួយចំនួនដែលអាចបញ្ជាក់ថាយើងសិក្សាលើ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មុខជំនាញនេះបានប្រកបទៅដោយរលូន និងអាចបញ្ជប់ការសិក្សា។ ដើម្បីយកវាទៅប្រើប្រាស់និងអភិវឌ្ឍន៍សមត្ថភាព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បន្ថែម។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	</a:t>
            </a:r>
            <a:r>
              <a:rPr lang="en-KH" sz="2000" u="sng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បុក្គលិកលក្ខណ: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- ត្រូវមានភាពអត់ធ្មត់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- ព្យាយាមអនុវត្តការសរសេរកូដឲ្យបានច្រើន និងជាប់លាប់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- រៀនបន្ថែមជាប្រចាំ</a:t>
            </a: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- ត្រូវចេះពីរបៀបស្រាវជ្រាវ</a:t>
            </a:r>
            <a:r>
              <a:rPr lang="km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ឯកសារ</a:t>
            </a:r>
            <a:endParaRPr lang="en-KH" sz="2000" dirty="0"/>
          </a:p>
        </p:txBody>
      </p:sp>
    </p:spTree>
    <p:extLst>
      <p:ext uri="{BB962C8B-B14F-4D97-AF65-F5344CB8AC3E}">
        <p14:creationId xmlns:p14="http://schemas.microsoft.com/office/powerpoint/2010/main" val="83179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7A7C-B529-5261-2682-6CEEA42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4657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</a:t>
            </a:r>
            <a:endParaRPr lang="en-K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8F36-0011-39CD-F0D2-5247BF9C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1856"/>
            <a:ext cx="12192000" cy="5606143"/>
          </a:xfrm>
        </p:spPr>
        <p:txBody>
          <a:bodyPr/>
          <a:lstStyle/>
          <a:p>
            <a:pPr marL="0" indent="0" algn="ctr">
              <a:buNone/>
            </a:pPr>
            <a:r>
              <a:rPr lang="en-KH" sz="2000" u="sng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ភាសា </a:t>
            </a:r>
            <a:r>
              <a:rPr lang="en-KH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Programming</a:t>
            </a:r>
            <a:r>
              <a:rPr lang="en-KH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 </a:t>
            </a:r>
            <a:r>
              <a:rPr lang="en-KH" sz="2000" u="sng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នៅសម្រាប់មុខជំនាញ </a:t>
            </a:r>
            <a:r>
              <a:rPr lang="en-KH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Software Development</a:t>
            </a: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400" u="sng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E</a:t>
            </a:r>
            <a:r>
              <a:rPr lang="en-KH" sz="24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g. Python, C++, Java, JavaScript, Php, Oracle, etc...</a:t>
            </a:r>
            <a:endParaRPr lang="en-K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CFCDE-A692-5ADA-2CA8-FD808A9A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04787"/>
            <a:ext cx="9448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2DF-21AD-4510-7B1E-A18E226D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542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0473-863B-89B2-978E-DDC89545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2000" u="sng" dirty="0"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GUI Curriculum Of Recommendations Major</a:t>
            </a: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8A96F-E895-8423-E35D-696677BD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" t="683" r="558" b="354"/>
          <a:stretch/>
        </p:blipFill>
        <p:spPr>
          <a:xfrm>
            <a:off x="1838325" y="1676400"/>
            <a:ext cx="8467725" cy="473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478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B91E-0C42-0366-9DA2-9671A1C2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3885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ACDA-49A7-EE10-E654-F5E927F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8673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Wingdings" pitchFamily="2" charset="2"/>
              </a:rPr>
              <a:t>➢</a:t>
            </a:r>
            <a:r>
              <a:rPr lang="en-KH" sz="2800" dirty="0">
                <a:solidFill>
                  <a:srgbClr val="000000"/>
                </a:solidFill>
                <a:effectLst/>
                <a:latin typeface="Wingdings" pitchFamily="2" charset="2"/>
              </a:rPr>
              <a:t>​</a:t>
            </a: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ផ្លូវអាជីពបន្ទាប់ពីបញ្ចប់ការសិក្សាលើមុខជំនាញនីមួយៗ៕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ក្រោយពីបញ្ចប់ការសិក្សា កម្មវិធីណែនាំមុខជំនាញក៏អាចប្រាប់អំពីអាជីពនិងប្រាក់ចំណូលក៏ដូចជាឱកាសហាត់ការ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ទៅតាមមុខជំនាញនីមួយៗ</a:t>
            </a:r>
          </a:p>
          <a:p>
            <a:pPr marL="0" indent="0">
              <a:lnSpc>
                <a:spcPct val="100000"/>
              </a:lnSpc>
              <a:buNone/>
            </a:pPr>
            <a:endParaRPr lang="en-KH" sz="2000" dirty="0">
              <a:solidFill>
                <a:srgbClr val="000000"/>
              </a:solidFill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ឧទាហរណ៍: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1. Software Developer (Desktop Applications)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- Build custom applications for businesses. (</a:t>
            </a:r>
            <a:r>
              <a:rPr lang="en-US" sz="18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​​</a:t>
            </a:r>
            <a:r>
              <a:rPr lang="km-KH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បង្កើតកម្មវិធីផ្ទាល់ខ្លួនសម្រាប់អាជីវកម្ម</a:t>
            </a:r>
            <a:r>
              <a:rPr lang="en-KH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- Work in IT departments, startups, or large software firms.</a:t>
            </a:r>
            <a:r>
              <a:rPr lang="en-US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 (</a:t>
            </a:r>
            <a:r>
              <a:rPr lang="km-KH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ធ្វើការនៅក្នុងនាយកដ្ឋាន </a:t>
            </a:r>
            <a:r>
              <a:rPr lang="en-US" sz="20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</a:t>
            </a:r>
            <a:r>
              <a:rPr lang="km-KH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ការចាប់ផ្តើមអាជីវកម្ម ឬក្រុមហ៊ុនកម្មវិធីធំៗ</a:t>
            </a:r>
            <a:r>
              <a:rPr lang="en-KH" sz="18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  <a:endParaRPr lang="en-US" sz="1600" dirty="0">
              <a:solidFill>
                <a:srgbClr val="000000"/>
              </a:solidFill>
              <a:latin typeface="Battambang" panose="020B0606030804020204" pitchFamily="34" charset="77"/>
              <a:ea typeface="Battambang" panose="020B0606030804020204" pitchFamily="34" charset="77"/>
              <a:cs typeface="Battambang" panose="020B06060308040202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- Average Salary 35000$ per year. (</a:t>
            </a:r>
            <a:r>
              <a:rPr lang="en-KH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​ប្រាក់ចំណូលក្នុង១ឆ្នាំគិតជាមធ្យមភាគ</a:t>
            </a:r>
            <a:r>
              <a:rPr lang="en-KH" sz="18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KH" sz="2000" dirty="0">
                <a:solidFill>
                  <a:srgbClr val="000000"/>
                </a:solidFill>
                <a:latin typeface="Times New Roman" panose="02020603050405020304" pitchFamily="18" charset="0"/>
                <a:ea typeface="Battambang" panose="020B0606030804020204" pitchFamily="34" charset="77"/>
                <a:cs typeface="Times New Roman" panose="02020603050405020304" pitchFamily="18" charset="0"/>
              </a:rPr>
              <a:t>- Internships IT department, or large software firms. </a:t>
            </a:r>
            <a:r>
              <a:rPr lang="en-KH" sz="18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(</a:t>
            </a:r>
            <a:r>
              <a:rPr lang="en-KH" sz="16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ឱកាសហាត់ការនៅនាយកដ្ឋាន It​ ឬក្រុមហ៊ុនធំៗ</a:t>
            </a:r>
            <a:r>
              <a:rPr lang="en-KH" sz="1800" dirty="0">
                <a:solidFill>
                  <a:srgbClr val="000000"/>
                </a:solidFill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)</a:t>
            </a:r>
            <a:endParaRPr lang="en-KH" sz="2000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KH" sz="2000" dirty="0">
              <a:solidFill>
                <a:srgbClr val="000000"/>
              </a:solidFill>
              <a:latin typeface="Times New Roman" panose="02020603050405020304" pitchFamily="18" charset="0"/>
              <a:ea typeface="Battambang" panose="020B0606030804020204" pitchFamily="34" charset="7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KH" sz="2000" dirty="0">
                <a:solidFill>
                  <a:srgbClr val="000000"/>
                </a:solidFill>
                <a:effectLst/>
                <a:latin typeface="Battambang" panose="020B0606030804020204" pitchFamily="34" charset="77"/>
                <a:ea typeface="Battambang" panose="020B0606030804020204" pitchFamily="34" charset="77"/>
                <a:cs typeface="Battambang" panose="020B0606030804020204" pitchFamily="34" charset="77"/>
              </a:rPr>
              <a:t>  </a:t>
            </a:r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3599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C624-8119-27B9-D52A-E1455924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3000"/>
          </a:xfrm>
        </p:spPr>
        <p:txBody>
          <a:bodyPr>
            <a:normAutofit/>
          </a:bodyPr>
          <a:lstStyle/>
          <a:p>
            <a:r>
              <a:rPr lang="en-KH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DED5-0629-7C8F-37EF-B3AFD849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Career Paths Of Recommendations Major</a:t>
            </a: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KH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F5761-46D0-FCEF-921C-A9543D23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0822" y="1679760"/>
            <a:ext cx="8130354" cy="4535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5492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1534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!Khmer OS Siemreap</vt:lpstr>
      <vt:lpstr>Arial</vt:lpstr>
      <vt:lpstr>Battambang</vt:lpstr>
      <vt:lpstr>Calibri</vt:lpstr>
      <vt:lpstr>Calibri Light</vt:lpstr>
      <vt:lpstr>Helvetica</vt:lpstr>
      <vt:lpstr>Times New Roman</vt:lpstr>
      <vt:lpstr>Wingdings</vt:lpstr>
      <vt:lpstr>Office Theme</vt:lpstr>
      <vt:lpstr>Introduction Artificial Inteligence Lecturer: Sek Socheat</vt:lpstr>
      <vt:lpstr>Content</vt:lpstr>
      <vt:lpstr>What is Recommendations Major​ Program?</vt:lpstr>
      <vt:lpstr>What are the benefits of the Recommendations Major Program?</vt:lpstr>
      <vt:lpstr>Curriculum</vt:lpstr>
      <vt:lpstr>Curriculum</vt:lpstr>
      <vt:lpstr>Curriculum</vt:lpstr>
      <vt:lpstr>Career Paths</vt:lpstr>
      <vt:lpstr>Career Paths</vt:lpstr>
      <vt:lpstr>Skills Growth</vt:lpstr>
      <vt:lpstr>Skills Growth</vt:lpstr>
      <vt:lpstr>Step By Step To Learning Plan For PyQt6  Step 1: Learn the basic</vt:lpstr>
      <vt:lpstr>Step By Step To Learning Plan For PyQt6  Step 1: Learn the basic</vt:lpstr>
      <vt:lpstr>Step By Step To Learning Plan For PyQt6  Step 2: Combination</vt:lpstr>
      <vt:lpstr>Step By Step To Learning Plan For PyQt6  Step 2: Combination</vt:lpstr>
      <vt:lpstr>Step By Step To Learning Plan For PyQt6  Step 3: Practice Practical</vt:lpstr>
      <vt:lpstr>Tools And 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Artificial Inteligence Lecturer: Sek Socheat</dc:title>
  <dc:creator>Macbook</dc:creator>
  <cp:lastModifiedBy>Meng Hai</cp:lastModifiedBy>
  <cp:revision>5</cp:revision>
  <dcterms:created xsi:type="dcterms:W3CDTF">2025-08-08T14:19:43Z</dcterms:created>
  <dcterms:modified xsi:type="dcterms:W3CDTF">2025-08-09T09:09:11Z</dcterms:modified>
</cp:coreProperties>
</file>