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fc58587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fc58587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boi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0117a66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0117a66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0117a6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10117a6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0117a66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0117a66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c70026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1c70026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1c70026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1c70026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0117a66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0117a66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0117a66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0117a66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0117a66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10117a66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boii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0fc585872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0fc585872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10117a6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10117a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Boi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107c133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107c133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07c133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07c133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Boi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07c133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07c133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fc58587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fc58587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cdea69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cdea69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cdea6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cdea6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fc58587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fc58587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josue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fc5858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fc5858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josue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NKGOKVFT3CAkYHR4KgvMT4jOMG2JDKmX/view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A6JtPOxVyMRScTnUYsN_W9-8gR-a8zQW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drive/folders/1gZDSGnTG11icvvA5vR-NIMlpMWycnQZ1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</a:t>
            </a:r>
            <a:br>
              <a:rPr lang="en"/>
            </a:br>
            <a:r>
              <a:rPr lang="en" sz="3000"/>
              <a:t>(Covid-19 Edition)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already know who we 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Video Demo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3" name="Google Shape;113;p22" title="WhatsApp Video 2020-03-23 at 12.32.19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745" y="1577625"/>
            <a:ext cx="1645200" cy="29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8839199" cy="264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398650"/>
            <a:ext cx="8679899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Tracking Matrix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8839200" cy="36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093850"/>
            <a:ext cx="8679900" cy="316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25" y="1093850"/>
            <a:ext cx="6438934" cy="38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638" y="114300"/>
            <a:ext cx="656272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Board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238" y="1093850"/>
            <a:ext cx="7049530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Board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300" y="1093850"/>
            <a:ext cx="7017377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218600" y="912450"/>
            <a:ext cx="80790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global crises of Covid</a:t>
            </a:r>
            <a:br>
              <a:rPr lang="en"/>
            </a:br>
            <a:r>
              <a:rPr lang="en"/>
              <a:t>-19, we were unable to meet and </a:t>
            </a:r>
            <a:br>
              <a:rPr lang="en"/>
            </a:br>
            <a:r>
              <a:rPr lang="en"/>
              <a:t>work together. For the scanner </a:t>
            </a:r>
            <a:br>
              <a:rPr lang="en"/>
            </a:br>
            <a:r>
              <a:rPr lang="en"/>
              <a:t>and API call to work together,</a:t>
            </a:r>
            <a:br>
              <a:rPr lang="en"/>
            </a:br>
            <a:r>
              <a:rPr lang="en"/>
              <a:t>we need to be physically present </a:t>
            </a:r>
            <a:br>
              <a:rPr lang="en"/>
            </a:br>
            <a:r>
              <a:rPr lang="en"/>
              <a:t>in order to work.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sprint, we mostly learned </a:t>
            </a:r>
            <a:br>
              <a:rPr lang="en"/>
            </a:br>
            <a:r>
              <a:rPr lang="en"/>
              <a:t>how badly we, as a nation, are to</a:t>
            </a:r>
            <a:br>
              <a:rPr lang="en"/>
            </a:br>
            <a:r>
              <a:rPr lang="en"/>
              <a:t>responding to global crises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you know whats really good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responding.. Healthy Belly api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learned how to wash hands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2238" l="0" r="0" t="0"/>
          <a:stretch/>
        </p:blipFill>
        <p:spPr>
          <a:xfrm>
            <a:off x="5462850" y="0"/>
            <a:ext cx="36811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 Time?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Updates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211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Requirement Document: No major updates!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Management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Gantt Chart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Burndown Chart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Project Tracking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Sprint Board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03001" y="2102500"/>
            <a:ext cx="3041000" cy="30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490250" y="526350"/>
            <a:ext cx="821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 for your time! :*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Any Questions???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released this sprint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friendly UI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user stories: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should be able to search for food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should be able to log 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should be able to scan a barcode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should get feedback on the food item they scan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and server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09150" y="1276575"/>
            <a:ext cx="69762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OpenFoodFacts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ODM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Firebase Firestore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520225" y="-1021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Call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50" y="610075"/>
            <a:ext cx="7597499" cy="453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json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63" y="1228674"/>
            <a:ext cx="8423675" cy="30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the unsafe items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925"/>
            <a:ext cx="7946752" cy="35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Walkthrough</a:t>
            </a:r>
            <a:endParaRPr/>
          </a:p>
        </p:txBody>
      </p:sp>
      <p:pic>
        <p:nvPicPr>
          <p:cNvPr id="100" name="Google Shape;100;p20" title="WhatsApp Video 2020-03-22 at 5.18.46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6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 for </a:t>
            </a:r>
            <a:r>
              <a:rPr lang="en"/>
              <a:t>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settings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profile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the scanner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async methods for api calls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Download Healthy Belly here :) 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https://drive.google.com/drive/folders/1gZDSGnTG11icvvA5vR-NIMlpMWycnQZ1?usp=sharing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