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9F2D-3F4E-AB6C-BBB9-F9EB0369D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778F2-9D43-ED4A-ABBF-28A8BF666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00EA-1370-E431-254D-DC272D8D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29F-479E-46DF-8437-83CF409EA38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AAF5-8468-EE92-1FDF-FFBC105F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C87E1-2D90-2A7B-A19E-CE3ED7A4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1B66-E850-4006-A61E-1C42D48D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6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3F36-F87B-DBDD-21AE-6E484E48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C8F9F-7B7A-5DD4-35D0-E5502695D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7414-ED68-7C1E-D927-5AB5F1EB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29F-479E-46DF-8437-83CF409EA38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8C22F-2F1A-2104-EAE2-6DDA4B58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5716A-B5E3-E91E-680E-40023776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1B66-E850-4006-A61E-1C42D48D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BB8C8-E3B9-931C-B9AA-BDDFB3874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A18F8-EDCD-320A-6B83-DBD543C54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9D601-0544-18E6-9494-1A538A1F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29F-479E-46DF-8437-83CF409EA38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1BB08-BB75-2999-0682-D2D6F851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D9A13-3481-C71F-FEB6-02B6A045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1B66-E850-4006-A61E-1C42D48D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0BF7-DBC8-6141-6897-2D2960B0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5D1F-CD1B-324A-2BD7-98413712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22B1-9527-9BB8-54D6-562315E7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29F-479E-46DF-8437-83CF409EA38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6BC0D-6896-C766-84BD-BC61706A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50C0F-2C32-E9E7-65BF-A1FC22A6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1B66-E850-4006-A61E-1C42D48D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2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F586-DFEA-8CA6-80AC-77059C8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833F5-07BF-9F4D-E7FC-8D5E31AC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91AA-CA33-F917-4A26-2F8EE007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29F-479E-46DF-8437-83CF409EA38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B6F24-CD07-9131-D4F3-38DD228D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BE2CB-6CC7-2F61-CBAB-8E09954B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1B66-E850-4006-A61E-1C42D48D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B90A-1EAE-BC07-0AF3-2FB3976B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E458-D3A9-63A5-8D2B-5368B0F01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351D6-F3D3-82AB-EE75-FD637E197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03DEC-56C4-8F2D-53D5-5675E29E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29F-479E-46DF-8437-83CF409EA38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54C8E-DE9E-B9F5-5A0F-B77FA94F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80A9-EB5F-B3EC-DADC-19D6A9E5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1B66-E850-4006-A61E-1C42D48D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9422-532E-4D86-3B34-E61C7480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550CF-9EA6-A833-A298-9C3539F42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523DA-50C5-C8DD-88FE-625DD1183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05CDA-5C0E-0500-2130-256289F63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F4920-2174-9CBF-E31F-30A9B6554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DFF74-F7AF-C71B-AB16-EA7AB365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29F-479E-46DF-8437-83CF409EA38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BEEB9-A006-C38E-D0F9-FDF99693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63B77-8273-1991-B62A-D39F5D34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1B66-E850-4006-A61E-1C42D48D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DA55-B455-7C8F-B9CE-35D1F48E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A6028-6F35-366E-7B49-25595404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29F-479E-46DF-8437-83CF409EA38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A9CD4-49A6-BF2C-4996-0AF3AE93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66B32-6D44-437C-D2A8-27ABD722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1B66-E850-4006-A61E-1C42D48D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DC903-6181-A28B-E8AC-47778C6F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29F-479E-46DF-8437-83CF409EA38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FF8A8-5697-DD24-76FD-D142266E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6A6FE-2D66-3021-B304-D694FD0F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1B66-E850-4006-A61E-1C42D48D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0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51C3-863D-F3E9-A998-FF8478D2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D93D2-E373-6979-2492-C10CA9967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ADF8-0F5A-23C3-42D0-B6219A7DB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716A1-F83F-91D4-4C0A-CB1389BF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29F-479E-46DF-8437-83CF409EA38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5529F-9108-1906-AD11-AD410A86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A1032-9C79-7DA3-3F27-07FD64D0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1B66-E850-4006-A61E-1C42D48D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2573-8FB6-9D6F-6426-44D1F861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81800-F347-B914-2C3C-E31CAA1D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5E1AC-9FF7-3084-4F2F-C6AA3C177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BB75-D1AA-7E56-6DCB-587770E6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29F-479E-46DF-8437-83CF409EA38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995EC-E785-5EAE-B88D-CBE09F14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C966E-3707-68B4-806E-751D2D98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1B66-E850-4006-A61E-1C42D48D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AF7BA-488D-357B-1F20-598FA4F4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5B37C-9104-E574-7A5B-472B3B925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16D-EF0E-DB58-1BD0-682A40177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929F-479E-46DF-8437-83CF409EA38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7814-791E-835B-EAC3-9E282AE80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A27DB-4084-42F2-63EB-92C9B2394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1B66-E850-4006-A61E-1C42D48D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2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8B971-3420-E8F7-167C-21954E914ED1}"/>
              </a:ext>
            </a:extLst>
          </p:cNvPr>
          <p:cNvCxnSpPr/>
          <p:nvPr/>
        </p:nvCxnSpPr>
        <p:spPr>
          <a:xfrm>
            <a:off x="-1" y="1291904"/>
            <a:ext cx="121920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48B22D-3E5E-01D5-4C70-3C751EFBCBB1}"/>
              </a:ext>
            </a:extLst>
          </p:cNvPr>
          <p:cNvCxnSpPr>
            <a:cxnSpLocks/>
          </p:cNvCxnSpPr>
          <p:nvPr/>
        </p:nvCxnSpPr>
        <p:spPr>
          <a:xfrm>
            <a:off x="7566869" y="1317071"/>
            <a:ext cx="0" cy="55660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C5A19F-50FF-2848-E38D-3C67F8FF336F}"/>
              </a:ext>
            </a:extLst>
          </p:cNvPr>
          <p:cNvSpPr txBox="1"/>
          <p:nvPr/>
        </p:nvSpPr>
        <p:spPr>
          <a:xfrm>
            <a:off x="-2" y="1317072"/>
            <a:ext cx="7566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Responsibilities</a:t>
            </a: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BFB32-441A-AB89-49F5-21B8E619ED69}"/>
              </a:ext>
            </a:extLst>
          </p:cNvPr>
          <p:cNvSpPr txBox="1"/>
          <p:nvPr/>
        </p:nvSpPr>
        <p:spPr>
          <a:xfrm>
            <a:off x="7566865" y="1317285"/>
            <a:ext cx="462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Collaborators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AEAD1-DFA4-3A17-1F80-64F29F661BF7}"/>
              </a:ext>
            </a:extLst>
          </p:cNvPr>
          <p:cNvSpPr txBox="1"/>
          <p:nvPr/>
        </p:nvSpPr>
        <p:spPr>
          <a:xfrm>
            <a:off x="0" y="-1"/>
            <a:ext cx="12191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Name</a:t>
            </a:r>
          </a:p>
        </p:txBody>
      </p:sp>
    </p:spTree>
    <p:extLst>
      <p:ext uri="{BB962C8B-B14F-4D97-AF65-F5344CB8AC3E}">
        <p14:creationId xmlns:p14="http://schemas.microsoft.com/office/powerpoint/2010/main" val="16396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8B971-3420-E8F7-167C-21954E914ED1}"/>
              </a:ext>
            </a:extLst>
          </p:cNvPr>
          <p:cNvCxnSpPr/>
          <p:nvPr/>
        </p:nvCxnSpPr>
        <p:spPr>
          <a:xfrm>
            <a:off x="-1" y="1291904"/>
            <a:ext cx="121920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48B22D-3E5E-01D5-4C70-3C751EFBCBB1}"/>
              </a:ext>
            </a:extLst>
          </p:cNvPr>
          <p:cNvCxnSpPr>
            <a:cxnSpLocks/>
          </p:cNvCxnSpPr>
          <p:nvPr/>
        </p:nvCxnSpPr>
        <p:spPr>
          <a:xfrm>
            <a:off x="7566869" y="1317071"/>
            <a:ext cx="0" cy="55660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C5A19F-50FF-2848-E38D-3C67F8FF336F}"/>
              </a:ext>
            </a:extLst>
          </p:cNvPr>
          <p:cNvSpPr txBox="1"/>
          <p:nvPr/>
        </p:nvSpPr>
        <p:spPr>
          <a:xfrm>
            <a:off x="-2" y="1317072"/>
            <a:ext cx="756686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Picks word at random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stat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displayed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Remember picked letters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game state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 vic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tory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 loss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BFB32-441A-AB89-49F5-21B8E619ED69}"/>
              </a:ext>
            </a:extLst>
          </p:cNvPr>
          <p:cNvSpPr txBox="1"/>
          <p:nvPr/>
        </p:nvSpPr>
        <p:spPr>
          <a:xfrm>
            <a:off x="7566865" y="1317285"/>
            <a:ext cx="462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Collaborators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AEAD1-DFA4-3A17-1F80-64F29F661BF7}"/>
              </a:ext>
            </a:extLst>
          </p:cNvPr>
          <p:cNvSpPr txBox="1"/>
          <p:nvPr/>
        </p:nvSpPr>
        <p:spPr>
          <a:xfrm>
            <a:off x="0" y="-1"/>
            <a:ext cx="12191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Hangman</a:t>
            </a:r>
          </a:p>
        </p:txBody>
      </p:sp>
    </p:spTree>
    <p:extLst>
      <p:ext uri="{BB962C8B-B14F-4D97-AF65-F5344CB8AC3E}">
        <p14:creationId xmlns:p14="http://schemas.microsoft.com/office/powerpoint/2010/main" val="221207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21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8B971-3420-E8F7-167C-21954E914ED1}"/>
              </a:ext>
            </a:extLst>
          </p:cNvPr>
          <p:cNvCxnSpPr/>
          <p:nvPr/>
        </p:nvCxnSpPr>
        <p:spPr>
          <a:xfrm>
            <a:off x="-1" y="1291904"/>
            <a:ext cx="121920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48B22D-3E5E-01D5-4C70-3C751EFBCBB1}"/>
              </a:ext>
            </a:extLst>
          </p:cNvPr>
          <p:cNvCxnSpPr>
            <a:cxnSpLocks/>
          </p:cNvCxnSpPr>
          <p:nvPr/>
        </p:nvCxnSpPr>
        <p:spPr>
          <a:xfrm>
            <a:off x="7566869" y="1317071"/>
            <a:ext cx="0" cy="55660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C5A19F-50FF-2848-E38D-3C67F8FF336F}"/>
              </a:ext>
            </a:extLst>
          </p:cNvPr>
          <p:cNvSpPr txBox="1"/>
          <p:nvPr/>
        </p:nvSpPr>
        <p:spPr>
          <a:xfrm>
            <a:off x="-2" y="1335734"/>
            <a:ext cx="75668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game board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 if x or o player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user input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if valid move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game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oard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if victory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if draw</a:t>
            </a: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BFB32-441A-AB89-49F5-21B8E619ED69}"/>
              </a:ext>
            </a:extLst>
          </p:cNvPr>
          <p:cNvSpPr txBox="1"/>
          <p:nvPr/>
        </p:nvSpPr>
        <p:spPr>
          <a:xfrm>
            <a:off x="7566865" y="1317285"/>
            <a:ext cx="462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Collaborators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AEAD1-DFA4-3A17-1F80-64F29F661BF7}"/>
              </a:ext>
            </a:extLst>
          </p:cNvPr>
          <p:cNvSpPr txBox="1"/>
          <p:nvPr/>
        </p:nvSpPr>
        <p:spPr>
          <a:xfrm>
            <a:off x="0" y="-1"/>
            <a:ext cx="12191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Tic-tac-toe</a:t>
            </a:r>
          </a:p>
        </p:txBody>
      </p:sp>
    </p:spTree>
    <p:extLst>
      <p:ext uri="{BB962C8B-B14F-4D97-AF65-F5344CB8AC3E}">
        <p14:creationId xmlns:p14="http://schemas.microsoft.com/office/powerpoint/2010/main" val="246209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31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8B971-3420-E8F7-167C-21954E914ED1}"/>
              </a:ext>
            </a:extLst>
          </p:cNvPr>
          <p:cNvCxnSpPr/>
          <p:nvPr/>
        </p:nvCxnSpPr>
        <p:spPr>
          <a:xfrm>
            <a:off x="-1" y="1291904"/>
            <a:ext cx="121920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48B22D-3E5E-01D5-4C70-3C751EFBCBB1}"/>
              </a:ext>
            </a:extLst>
          </p:cNvPr>
          <p:cNvCxnSpPr>
            <a:cxnSpLocks/>
          </p:cNvCxnSpPr>
          <p:nvPr/>
        </p:nvCxnSpPr>
        <p:spPr>
          <a:xfrm>
            <a:off x="7566869" y="1317071"/>
            <a:ext cx="0" cy="55660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C5A19F-50FF-2848-E38D-3C67F8FF336F}"/>
              </a:ext>
            </a:extLst>
          </p:cNvPr>
          <p:cNvSpPr txBox="1"/>
          <p:nvPr/>
        </p:nvSpPr>
        <p:spPr>
          <a:xfrm>
            <a:off x="-2" y="1317071"/>
            <a:ext cx="75668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Chooses Rock, Paper, Scissors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BFB32-441A-AB89-49F5-21B8E619ED69}"/>
              </a:ext>
            </a:extLst>
          </p:cNvPr>
          <p:cNvSpPr txBox="1"/>
          <p:nvPr/>
        </p:nvSpPr>
        <p:spPr>
          <a:xfrm>
            <a:off x="7566865" y="1317071"/>
            <a:ext cx="462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Window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AEAD1-DFA4-3A17-1F80-64F29F661BF7}"/>
              </a:ext>
            </a:extLst>
          </p:cNvPr>
          <p:cNvSpPr txBox="1"/>
          <p:nvPr/>
        </p:nvSpPr>
        <p:spPr>
          <a:xfrm>
            <a:off x="0" y="-1"/>
            <a:ext cx="12191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161240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8B971-3420-E8F7-167C-21954E914ED1}"/>
              </a:ext>
            </a:extLst>
          </p:cNvPr>
          <p:cNvCxnSpPr/>
          <p:nvPr/>
        </p:nvCxnSpPr>
        <p:spPr>
          <a:xfrm>
            <a:off x="-1" y="1291904"/>
            <a:ext cx="121920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48B22D-3E5E-01D5-4C70-3C751EFBCBB1}"/>
              </a:ext>
            </a:extLst>
          </p:cNvPr>
          <p:cNvCxnSpPr>
            <a:cxnSpLocks/>
          </p:cNvCxnSpPr>
          <p:nvPr/>
        </p:nvCxnSpPr>
        <p:spPr>
          <a:xfrm>
            <a:off x="7566869" y="1317071"/>
            <a:ext cx="0" cy="55660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C5A19F-50FF-2848-E38D-3C67F8FF336F}"/>
              </a:ext>
            </a:extLst>
          </p:cNvPr>
          <p:cNvSpPr txBox="1"/>
          <p:nvPr/>
        </p:nvSpPr>
        <p:spPr>
          <a:xfrm>
            <a:off x="-2" y="1317071"/>
            <a:ext cx="7566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Determines Winner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BFB32-441A-AB89-49F5-21B8E619ED69}"/>
              </a:ext>
            </a:extLst>
          </p:cNvPr>
          <p:cNvSpPr txBox="1"/>
          <p:nvPr/>
        </p:nvSpPr>
        <p:spPr>
          <a:xfrm>
            <a:off x="7566865" y="1317285"/>
            <a:ext cx="462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AEAD1-DFA4-3A17-1F80-64F29F661BF7}"/>
              </a:ext>
            </a:extLst>
          </p:cNvPr>
          <p:cNvSpPr txBox="1"/>
          <p:nvPr/>
        </p:nvSpPr>
        <p:spPr>
          <a:xfrm>
            <a:off x="0" y="-1"/>
            <a:ext cx="12191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Window</a:t>
            </a:r>
          </a:p>
        </p:txBody>
      </p:sp>
    </p:spTree>
    <p:extLst>
      <p:ext uri="{BB962C8B-B14F-4D97-AF65-F5344CB8AC3E}">
        <p14:creationId xmlns:p14="http://schemas.microsoft.com/office/powerpoint/2010/main" val="223401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1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8B971-3420-E8F7-167C-21954E914ED1}"/>
              </a:ext>
            </a:extLst>
          </p:cNvPr>
          <p:cNvCxnSpPr/>
          <p:nvPr/>
        </p:nvCxnSpPr>
        <p:spPr>
          <a:xfrm>
            <a:off x="-1" y="1291904"/>
            <a:ext cx="121920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48B22D-3E5E-01D5-4C70-3C751EFBCBB1}"/>
              </a:ext>
            </a:extLst>
          </p:cNvPr>
          <p:cNvCxnSpPr>
            <a:cxnSpLocks/>
          </p:cNvCxnSpPr>
          <p:nvPr/>
        </p:nvCxnSpPr>
        <p:spPr>
          <a:xfrm>
            <a:off x="7566869" y="1317071"/>
            <a:ext cx="0" cy="55660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C5A19F-50FF-2848-E38D-3C67F8FF336F}"/>
              </a:ext>
            </a:extLst>
          </p:cNvPr>
          <p:cNvSpPr txBox="1"/>
          <p:nvPr/>
        </p:nvSpPr>
        <p:spPr>
          <a:xfrm>
            <a:off x="-2" y="1317072"/>
            <a:ext cx="75668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number of moves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15 Puzzle 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victory message</a:t>
            </a: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BFB32-441A-AB89-49F5-21B8E619ED69}"/>
              </a:ext>
            </a:extLst>
          </p:cNvPr>
          <p:cNvSpPr txBox="1"/>
          <p:nvPr/>
        </p:nvSpPr>
        <p:spPr>
          <a:xfrm>
            <a:off x="7566865" y="1317285"/>
            <a:ext cx="462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 puzzle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AEAD1-DFA4-3A17-1F80-64F29F661BF7}"/>
              </a:ext>
            </a:extLst>
          </p:cNvPr>
          <p:cNvSpPr txBox="1"/>
          <p:nvPr/>
        </p:nvSpPr>
        <p:spPr>
          <a:xfrm>
            <a:off x="0" y="-1"/>
            <a:ext cx="12191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Window Display</a:t>
            </a:r>
          </a:p>
        </p:txBody>
      </p:sp>
    </p:spTree>
    <p:extLst>
      <p:ext uri="{BB962C8B-B14F-4D97-AF65-F5344CB8AC3E}">
        <p14:creationId xmlns:p14="http://schemas.microsoft.com/office/powerpoint/2010/main" val="128889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8B971-3420-E8F7-167C-21954E914ED1}"/>
              </a:ext>
            </a:extLst>
          </p:cNvPr>
          <p:cNvCxnSpPr/>
          <p:nvPr/>
        </p:nvCxnSpPr>
        <p:spPr>
          <a:xfrm>
            <a:off x="-1" y="1291904"/>
            <a:ext cx="121920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48B22D-3E5E-01D5-4C70-3C751EFBCBB1}"/>
              </a:ext>
            </a:extLst>
          </p:cNvPr>
          <p:cNvCxnSpPr>
            <a:cxnSpLocks/>
          </p:cNvCxnSpPr>
          <p:nvPr/>
        </p:nvCxnSpPr>
        <p:spPr>
          <a:xfrm>
            <a:off x="7566869" y="1317071"/>
            <a:ext cx="0" cy="55660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C5A19F-50FF-2848-E38D-3C67F8FF336F}"/>
              </a:ext>
            </a:extLst>
          </p:cNvPr>
          <p:cNvSpPr txBox="1"/>
          <p:nvPr/>
        </p:nvSpPr>
        <p:spPr>
          <a:xfrm>
            <a:off x="-2" y="1317072"/>
            <a:ext cx="75668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Move pieces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if solved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Randomize pieces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BFB32-441A-AB89-49F5-21B8E619ED69}"/>
              </a:ext>
            </a:extLst>
          </p:cNvPr>
          <p:cNvSpPr txBox="1"/>
          <p:nvPr/>
        </p:nvSpPr>
        <p:spPr>
          <a:xfrm>
            <a:off x="7566865" y="1317285"/>
            <a:ext cx="462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Window Display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AEAD1-DFA4-3A17-1F80-64F29F661BF7}"/>
              </a:ext>
            </a:extLst>
          </p:cNvPr>
          <p:cNvSpPr txBox="1"/>
          <p:nvPr/>
        </p:nvSpPr>
        <p:spPr>
          <a:xfrm>
            <a:off x="0" y="-1"/>
            <a:ext cx="12191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 puzzle</a:t>
            </a:r>
          </a:p>
        </p:txBody>
      </p:sp>
    </p:spTree>
    <p:extLst>
      <p:ext uri="{BB962C8B-B14F-4D97-AF65-F5344CB8AC3E}">
        <p14:creationId xmlns:p14="http://schemas.microsoft.com/office/powerpoint/2010/main" val="231257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04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8B971-3420-E8F7-167C-21954E914ED1}"/>
              </a:ext>
            </a:extLst>
          </p:cNvPr>
          <p:cNvCxnSpPr/>
          <p:nvPr/>
        </p:nvCxnSpPr>
        <p:spPr>
          <a:xfrm>
            <a:off x="-1" y="1291904"/>
            <a:ext cx="121920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48B22D-3E5E-01D5-4C70-3C751EFBCBB1}"/>
              </a:ext>
            </a:extLst>
          </p:cNvPr>
          <p:cNvCxnSpPr>
            <a:cxnSpLocks/>
          </p:cNvCxnSpPr>
          <p:nvPr/>
        </p:nvCxnSpPr>
        <p:spPr>
          <a:xfrm>
            <a:off x="7566869" y="1317071"/>
            <a:ext cx="0" cy="55660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C5A19F-50FF-2848-E38D-3C67F8FF336F}"/>
              </a:ext>
            </a:extLst>
          </p:cNvPr>
          <p:cNvSpPr txBox="1"/>
          <p:nvPr/>
        </p:nvSpPr>
        <p:spPr>
          <a:xfrm>
            <a:off x="-2" y="1317072"/>
            <a:ext cx="756686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Stores random word to guess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Remember guessed letters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Record number of guesses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BFB32-441A-AB89-49F5-21B8E619ED69}"/>
              </a:ext>
            </a:extLst>
          </p:cNvPr>
          <p:cNvSpPr txBox="1"/>
          <p:nvPr/>
        </p:nvSpPr>
        <p:spPr>
          <a:xfrm>
            <a:off x="7566865" y="1317285"/>
            <a:ext cx="462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Collaborators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AEAD1-DFA4-3A17-1F80-64F29F661BF7}"/>
              </a:ext>
            </a:extLst>
          </p:cNvPr>
          <p:cNvSpPr txBox="1"/>
          <p:nvPr/>
        </p:nvSpPr>
        <p:spPr>
          <a:xfrm>
            <a:off x="0" y="-1"/>
            <a:ext cx="12191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Hangman</a:t>
            </a:r>
          </a:p>
        </p:txBody>
      </p:sp>
    </p:spTree>
    <p:extLst>
      <p:ext uri="{BB962C8B-B14F-4D97-AF65-F5344CB8AC3E}">
        <p14:creationId xmlns:p14="http://schemas.microsoft.com/office/powerpoint/2010/main" val="3330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107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Workman</dc:creator>
  <cp:lastModifiedBy>Samuel Workman</cp:lastModifiedBy>
  <cp:revision>3</cp:revision>
  <dcterms:created xsi:type="dcterms:W3CDTF">2023-03-29T17:57:24Z</dcterms:created>
  <dcterms:modified xsi:type="dcterms:W3CDTF">2023-03-30T18:10:52Z</dcterms:modified>
</cp:coreProperties>
</file>