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1"/>
    <p:sldMasterId id="2147484161" r:id="rId2"/>
  </p:sldMasterIdLst>
  <p:sldIdLst>
    <p:sldId id="256" r:id="rId3"/>
    <p:sldId id="276" r:id="rId4"/>
    <p:sldId id="266" r:id="rId5"/>
    <p:sldId id="267" r:id="rId6"/>
    <p:sldId id="268" r:id="rId7"/>
    <p:sldId id="278" r:id="rId8"/>
    <p:sldId id="272" r:id="rId9"/>
    <p:sldId id="281" r:id="rId10"/>
    <p:sldId id="282" r:id="rId11"/>
    <p:sldId id="280" r:id="rId12"/>
    <p:sldId id="27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4:1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5:12.3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5:13.0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5:13.9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5:14.6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5:15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5:27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1 24575,'-5'0'0,"-5"0"0,-2 4 0,-3 2 0,1 4 0,-1 1 0,-4-2 0,3 2 0,-1-1 0,-2-2 0,-3-2 0,3 2 0,5 4 0,4 5 0,4 4 0,3-2-8191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4:11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4:53.4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4:47.3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4:48.6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4:57.1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1 567 24575,'40'-38'0,"1"2"0,2 2 0,65-39 0,-84 58 0,-8 4 0,0 1 0,31-14 0,-26 16 0,-1-1 0,0-1 0,-1-1 0,0-1 0,0 0 0,-1-2 0,31-29 0,-28 23 0,2 2 0,44-29 0,17-12 0,-61 42-682,48-28-1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4:59.3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5:09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01:45:10.5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-5904" y="1673018"/>
            <a:ext cx="12192031" cy="162433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-5904" y="5060152"/>
            <a:ext cx="12192031" cy="162433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1125212" y="5712332"/>
            <a:ext cx="468653" cy="1013688"/>
            <a:chOff x="-1506991" y="2132324"/>
            <a:chExt cx="351490" cy="760266"/>
          </a:xfrm>
        </p:grpSpPr>
        <p:sp>
          <p:nvSpPr>
            <p:cNvPr id="13" name="Google Shape;13;p2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16733" y="5510447"/>
            <a:ext cx="680467" cy="1215589"/>
            <a:chOff x="258700" y="1864415"/>
            <a:chExt cx="575562" cy="1028185"/>
          </a:xfrm>
        </p:grpSpPr>
        <p:sp>
          <p:nvSpPr>
            <p:cNvPr id="18" name="Google Shape;18;p2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0233670" y="5580371"/>
            <a:ext cx="601961" cy="1145677"/>
            <a:chOff x="-6438998" y="2897865"/>
            <a:chExt cx="451471" cy="859258"/>
          </a:xfrm>
        </p:grpSpPr>
        <p:sp>
          <p:nvSpPr>
            <p:cNvPr id="22" name="Google Shape;22;p2"/>
            <p:cNvSpPr/>
            <p:nvPr/>
          </p:nvSpPr>
          <p:spPr>
            <a:xfrm>
              <a:off x="-6438998" y="2920004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339468" y="3228147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339468" y="3274594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298860" y="3299543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5969659" y="773058"/>
            <a:ext cx="398476" cy="900285"/>
            <a:chOff x="-3682431" y="3081530"/>
            <a:chExt cx="298857" cy="675214"/>
          </a:xfrm>
        </p:grpSpPr>
        <p:sp>
          <p:nvSpPr>
            <p:cNvPr id="31" name="Google Shape;31;p2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682431" y="3196454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353907" y="1112152"/>
            <a:ext cx="1351467" cy="556393"/>
            <a:chOff x="-6009307" y="2159494"/>
            <a:chExt cx="1013600" cy="417295"/>
          </a:xfrm>
        </p:grpSpPr>
        <p:sp>
          <p:nvSpPr>
            <p:cNvPr id="35" name="Google Shape;35;p2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2891696" y="654856"/>
            <a:ext cx="468653" cy="1013688"/>
            <a:chOff x="-1506991" y="2132324"/>
            <a:chExt cx="351490" cy="760266"/>
          </a:xfrm>
        </p:grpSpPr>
        <p:sp>
          <p:nvSpPr>
            <p:cNvPr id="41" name="Google Shape;41;p2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9447885" y="6335557"/>
            <a:ext cx="709896" cy="389983"/>
            <a:chOff x="-2571948" y="3464254"/>
            <a:chExt cx="532422" cy="292487"/>
          </a:xfrm>
        </p:grpSpPr>
        <p:sp>
          <p:nvSpPr>
            <p:cNvPr id="46" name="Google Shape;46;p2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0157768" y="1001250"/>
            <a:ext cx="680473" cy="671793"/>
            <a:chOff x="7618325" y="750937"/>
            <a:chExt cx="510355" cy="503845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7618334" y="750937"/>
              <a:ext cx="510346" cy="500470"/>
              <a:chOff x="-4199726" y="2435452"/>
              <a:chExt cx="466155" cy="457134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-4199725" y="2435452"/>
                <a:ext cx="466149" cy="241676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" name="Google Shape;59;p2"/>
            <p:cNvGrpSpPr/>
            <p:nvPr/>
          </p:nvGrpSpPr>
          <p:grpSpPr>
            <a:xfrm>
              <a:off x="7618325" y="754300"/>
              <a:ext cx="510355" cy="500483"/>
              <a:chOff x="-4199734" y="2435440"/>
              <a:chExt cx="466163" cy="457145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-4199734" y="2435440"/>
                <a:ext cx="466158" cy="24582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" name="Google Shape;68;p2"/>
            <p:cNvGrpSpPr/>
            <p:nvPr/>
          </p:nvGrpSpPr>
          <p:grpSpPr>
            <a:xfrm>
              <a:off x="7695459" y="835937"/>
              <a:ext cx="356094" cy="101324"/>
              <a:chOff x="-4129279" y="2505522"/>
              <a:chExt cx="325259" cy="92550"/>
            </a:xfrm>
          </p:grpSpPr>
          <p:sp>
            <p:nvSpPr>
              <p:cNvPr id="69" name="Google Shape;69;p2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2" name="Google Shape;72;p2"/>
          <p:cNvGrpSpPr/>
          <p:nvPr/>
        </p:nvGrpSpPr>
        <p:grpSpPr>
          <a:xfrm>
            <a:off x="9642330" y="654865"/>
            <a:ext cx="468653" cy="1013688"/>
            <a:chOff x="-1506991" y="2132324"/>
            <a:chExt cx="351490" cy="760266"/>
          </a:xfrm>
        </p:grpSpPr>
        <p:sp>
          <p:nvSpPr>
            <p:cNvPr id="73" name="Google Shape;73;p2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F55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21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0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6511570" y="529938"/>
            <a:ext cx="601961" cy="1145177"/>
            <a:chOff x="-6438998" y="2897865"/>
            <a:chExt cx="451471" cy="858883"/>
          </a:xfrm>
        </p:grpSpPr>
        <p:sp>
          <p:nvSpPr>
            <p:cNvPr id="78" name="Google Shape;78;p2"/>
            <p:cNvSpPr/>
            <p:nvPr/>
          </p:nvSpPr>
          <p:spPr>
            <a:xfrm>
              <a:off x="-6438998" y="2919629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6339468" y="3227772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6339468" y="3274219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6298860" y="3299168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" name="Google Shape;86;p2"/>
          <p:cNvGrpSpPr/>
          <p:nvPr/>
        </p:nvGrpSpPr>
        <p:grpSpPr>
          <a:xfrm>
            <a:off x="6984417" y="6058734"/>
            <a:ext cx="682417" cy="667300"/>
            <a:chOff x="-4199734" y="2435440"/>
            <a:chExt cx="467494" cy="457138"/>
          </a:xfrm>
        </p:grpSpPr>
        <p:sp>
          <p:nvSpPr>
            <p:cNvPr id="87" name="Google Shape;87;p2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4515324" y="6169652"/>
            <a:ext cx="1351467" cy="556393"/>
            <a:chOff x="-6009307" y="2159494"/>
            <a:chExt cx="1013600" cy="417295"/>
          </a:xfrm>
        </p:grpSpPr>
        <p:sp>
          <p:nvSpPr>
            <p:cNvPr id="96" name="Google Shape;96;p2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6138310" y="5460535"/>
            <a:ext cx="574575" cy="1265487"/>
            <a:chOff x="363244" y="841114"/>
            <a:chExt cx="430931" cy="949115"/>
          </a:xfrm>
        </p:grpSpPr>
        <p:sp>
          <p:nvSpPr>
            <p:cNvPr id="102" name="Google Shape;102;p2"/>
            <p:cNvSpPr/>
            <p:nvPr/>
          </p:nvSpPr>
          <p:spPr>
            <a:xfrm>
              <a:off x="363244" y="841114"/>
              <a:ext cx="430931" cy="949115"/>
            </a:xfrm>
            <a:custGeom>
              <a:avLst/>
              <a:gdLst/>
              <a:ahLst/>
              <a:cxnLst/>
              <a:rect l="l" t="t" r="r" b="b"/>
              <a:pathLst>
                <a:path w="1150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1149" y="2532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63244" y="1113519"/>
              <a:ext cx="430931" cy="676708"/>
            </a:xfrm>
            <a:custGeom>
              <a:avLst/>
              <a:gdLst/>
              <a:ahLst/>
              <a:cxnLst/>
              <a:rect l="l" t="t" r="r" b="b"/>
              <a:pathLst>
                <a:path w="1150" h="1806" extrusionOk="0">
                  <a:moveTo>
                    <a:pt x="1" y="481"/>
                  </a:moveTo>
                  <a:lnTo>
                    <a:pt x="1" y="1805"/>
                  </a:lnTo>
                  <a:lnTo>
                    <a:pt x="1149" y="1805"/>
                  </a:lnTo>
                  <a:lnTo>
                    <a:pt x="1149" y="481"/>
                  </a:lnTo>
                  <a:lnTo>
                    <a:pt x="1149" y="340"/>
                  </a:lnTo>
                  <a:lnTo>
                    <a:pt x="974" y="235"/>
                  </a:lnTo>
                  <a:lnTo>
                    <a:pt x="575" y="0"/>
                  </a:lnTo>
                  <a:lnTo>
                    <a:pt x="165" y="235"/>
                  </a:lnTo>
                  <a:lnTo>
                    <a:pt x="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63244" y="841114"/>
              <a:ext cx="430931" cy="97047"/>
            </a:xfrm>
            <a:custGeom>
              <a:avLst/>
              <a:gdLst/>
              <a:ahLst/>
              <a:cxnLst/>
              <a:rect l="l" t="t" r="r" b="b"/>
              <a:pathLst>
                <a:path w="1150" h="259" extrusionOk="0">
                  <a:moveTo>
                    <a:pt x="1" y="0"/>
                  </a:moveTo>
                  <a:lnTo>
                    <a:pt x="1" y="258"/>
                  </a:lnTo>
                  <a:lnTo>
                    <a:pt x="1149" y="25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24698" y="1223305"/>
              <a:ext cx="356361" cy="355965"/>
            </a:xfrm>
            <a:custGeom>
              <a:avLst/>
              <a:gdLst/>
              <a:ahLst/>
              <a:cxnLst/>
              <a:rect l="l" t="t" r="r" b="b"/>
              <a:pathLst>
                <a:path w="951" h="950" extrusionOk="0">
                  <a:moveTo>
                    <a:pt x="411" y="950"/>
                  </a:moveTo>
                  <a:cubicBezTo>
                    <a:pt x="774" y="950"/>
                    <a:pt x="950" y="516"/>
                    <a:pt x="692" y="258"/>
                  </a:cubicBezTo>
                  <a:cubicBezTo>
                    <a:pt x="434" y="0"/>
                    <a:pt x="1" y="176"/>
                    <a:pt x="1" y="539"/>
                  </a:cubicBezTo>
                  <a:cubicBezTo>
                    <a:pt x="1" y="762"/>
                    <a:pt x="188" y="950"/>
                    <a:pt x="411" y="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1622510" y="3793386"/>
            <a:ext cx="574575" cy="1265487"/>
            <a:chOff x="363244" y="841114"/>
            <a:chExt cx="430931" cy="949115"/>
          </a:xfrm>
        </p:grpSpPr>
        <p:sp>
          <p:nvSpPr>
            <p:cNvPr id="107" name="Google Shape;107;p2"/>
            <p:cNvSpPr/>
            <p:nvPr/>
          </p:nvSpPr>
          <p:spPr>
            <a:xfrm>
              <a:off x="363244" y="841114"/>
              <a:ext cx="430931" cy="949115"/>
            </a:xfrm>
            <a:custGeom>
              <a:avLst/>
              <a:gdLst/>
              <a:ahLst/>
              <a:cxnLst/>
              <a:rect l="l" t="t" r="r" b="b"/>
              <a:pathLst>
                <a:path w="1150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1149" y="2532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63244" y="1113519"/>
              <a:ext cx="430931" cy="676708"/>
            </a:xfrm>
            <a:custGeom>
              <a:avLst/>
              <a:gdLst/>
              <a:ahLst/>
              <a:cxnLst/>
              <a:rect l="l" t="t" r="r" b="b"/>
              <a:pathLst>
                <a:path w="1150" h="1806" extrusionOk="0">
                  <a:moveTo>
                    <a:pt x="1" y="481"/>
                  </a:moveTo>
                  <a:lnTo>
                    <a:pt x="1" y="1805"/>
                  </a:lnTo>
                  <a:lnTo>
                    <a:pt x="1149" y="1805"/>
                  </a:lnTo>
                  <a:lnTo>
                    <a:pt x="1149" y="481"/>
                  </a:lnTo>
                  <a:lnTo>
                    <a:pt x="1149" y="340"/>
                  </a:lnTo>
                  <a:lnTo>
                    <a:pt x="974" y="235"/>
                  </a:lnTo>
                  <a:lnTo>
                    <a:pt x="575" y="0"/>
                  </a:lnTo>
                  <a:lnTo>
                    <a:pt x="165" y="235"/>
                  </a:lnTo>
                  <a:lnTo>
                    <a:pt x="1" y="3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63244" y="841114"/>
              <a:ext cx="430931" cy="97047"/>
            </a:xfrm>
            <a:custGeom>
              <a:avLst/>
              <a:gdLst/>
              <a:ahLst/>
              <a:cxnLst/>
              <a:rect l="l" t="t" r="r" b="b"/>
              <a:pathLst>
                <a:path w="1150" h="259" extrusionOk="0">
                  <a:moveTo>
                    <a:pt x="1" y="0"/>
                  </a:moveTo>
                  <a:lnTo>
                    <a:pt x="1" y="258"/>
                  </a:lnTo>
                  <a:lnTo>
                    <a:pt x="1149" y="25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24698" y="1223305"/>
              <a:ext cx="356361" cy="355965"/>
            </a:xfrm>
            <a:custGeom>
              <a:avLst/>
              <a:gdLst/>
              <a:ahLst/>
              <a:cxnLst/>
              <a:rect l="l" t="t" r="r" b="b"/>
              <a:pathLst>
                <a:path w="951" h="950" extrusionOk="0">
                  <a:moveTo>
                    <a:pt x="411" y="950"/>
                  </a:moveTo>
                  <a:cubicBezTo>
                    <a:pt x="774" y="950"/>
                    <a:pt x="950" y="516"/>
                    <a:pt x="692" y="258"/>
                  </a:cubicBezTo>
                  <a:cubicBezTo>
                    <a:pt x="434" y="0"/>
                    <a:pt x="1" y="176"/>
                    <a:pt x="1" y="539"/>
                  </a:cubicBezTo>
                  <a:cubicBezTo>
                    <a:pt x="1" y="762"/>
                    <a:pt x="188" y="950"/>
                    <a:pt x="411" y="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800100" y="4392880"/>
            <a:ext cx="680467" cy="667288"/>
            <a:chOff x="-4199734" y="2435452"/>
            <a:chExt cx="466158" cy="457130"/>
          </a:xfrm>
        </p:grpSpPr>
        <p:sp>
          <p:nvSpPr>
            <p:cNvPr id="112" name="Google Shape;112;p2"/>
            <p:cNvSpPr/>
            <p:nvPr/>
          </p:nvSpPr>
          <p:spPr>
            <a:xfrm>
              <a:off x="-4199725" y="2435452"/>
              <a:ext cx="466149" cy="241676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4199734" y="2677131"/>
              <a:ext cx="466158" cy="215451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10927146" y="4046481"/>
            <a:ext cx="468653" cy="1013688"/>
            <a:chOff x="-1506991" y="2132324"/>
            <a:chExt cx="351490" cy="760266"/>
          </a:xfrm>
        </p:grpSpPr>
        <p:sp>
          <p:nvSpPr>
            <p:cNvPr id="121" name="Google Shape;121;p2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10437159" y="4168341"/>
            <a:ext cx="398476" cy="900652"/>
            <a:chOff x="-3682443" y="3081530"/>
            <a:chExt cx="298857" cy="675489"/>
          </a:xfrm>
        </p:grpSpPr>
        <p:sp>
          <p:nvSpPr>
            <p:cNvPr id="126" name="Google Shape;126;p2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2"/>
          <p:cNvSpPr txBox="1">
            <a:spLocks noGrp="1"/>
          </p:cNvSpPr>
          <p:nvPr>
            <p:ph type="ctrTitle"/>
          </p:nvPr>
        </p:nvSpPr>
        <p:spPr>
          <a:xfrm>
            <a:off x="1205800" y="2077000"/>
            <a:ext cx="9780400" cy="1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333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subTitle" idx="1"/>
          </p:nvPr>
        </p:nvSpPr>
        <p:spPr>
          <a:xfrm>
            <a:off x="2888067" y="3566967"/>
            <a:ext cx="64160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01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/>
          <p:nvPr/>
        </p:nvSpPr>
        <p:spPr>
          <a:xfrm>
            <a:off x="0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flipH="1">
            <a:off x="1192467" y="1178051"/>
            <a:ext cx="1891600" cy="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"/>
          </p:nvPr>
        </p:nvSpPr>
        <p:spPr>
          <a:xfrm>
            <a:off x="1114200" y="2627184"/>
            <a:ext cx="20484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13">
            <a:hlinkClick r:id="rId2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892800" y="2017184"/>
            <a:ext cx="2491200" cy="6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830867" y="1178051"/>
            <a:ext cx="1891600" cy="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4"/>
          </p:nvPr>
        </p:nvSpPr>
        <p:spPr>
          <a:xfrm>
            <a:off x="3752600" y="2627184"/>
            <a:ext cx="20484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531100" y="2017184"/>
            <a:ext cx="2491200" cy="6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6469267" y="2843217"/>
            <a:ext cx="1891600" cy="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7"/>
          </p:nvPr>
        </p:nvSpPr>
        <p:spPr>
          <a:xfrm>
            <a:off x="6391000" y="4292351"/>
            <a:ext cx="20484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6169600" y="3682351"/>
            <a:ext cx="2491200" cy="6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9107667" y="2843217"/>
            <a:ext cx="1891600" cy="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3"/>
          </p:nvPr>
        </p:nvSpPr>
        <p:spPr>
          <a:xfrm>
            <a:off x="9029400" y="4292351"/>
            <a:ext cx="20484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8808000" y="3682351"/>
            <a:ext cx="2491200" cy="6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13"/>
          <p:cNvSpPr/>
          <p:nvPr/>
        </p:nvSpPr>
        <p:spPr>
          <a:xfrm>
            <a:off x="6245541" y="1280918"/>
            <a:ext cx="5801071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3"/>
          <p:cNvGrpSpPr/>
          <p:nvPr/>
        </p:nvGrpSpPr>
        <p:grpSpPr>
          <a:xfrm>
            <a:off x="7864985" y="890957"/>
            <a:ext cx="709896" cy="389983"/>
            <a:chOff x="-2571948" y="3464254"/>
            <a:chExt cx="532422" cy="292487"/>
          </a:xfrm>
        </p:grpSpPr>
        <p:sp>
          <p:nvSpPr>
            <p:cNvPr id="386" name="Google Shape;386;p13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9" name="Google Shape;389;p13"/>
          <p:cNvGrpSpPr/>
          <p:nvPr/>
        </p:nvGrpSpPr>
        <p:grpSpPr>
          <a:xfrm>
            <a:off x="7039601" y="613634"/>
            <a:ext cx="682417" cy="667300"/>
            <a:chOff x="-4199734" y="2435440"/>
            <a:chExt cx="467494" cy="457138"/>
          </a:xfrm>
        </p:grpSpPr>
        <p:sp>
          <p:nvSpPr>
            <p:cNvPr id="390" name="Google Shape;390;p13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4518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4"/>
          <p:cNvSpPr/>
          <p:nvPr/>
        </p:nvSpPr>
        <p:spPr>
          <a:xfrm>
            <a:off x="0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2069637" y="5001400"/>
            <a:ext cx="80528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1600267" y="2766200"/>
            <a:ext cx="8991600" cy="22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14"/>
          <p:cNvSpPr/>
          <p:nvPr/>
        </p:nvSpPr>
        <p:spPr>
          <a:xfrm>
            <a:off x="-21" y="1501585"/>
            <a:ext cx="12192031" cy="162433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933033" y="835363"/>
            <a:ext cx="680467" cy="667288"/>
            <a:chOff x="-4199734" y="2435452"/>
            <a:chExt cx="466158" cy="457130"/>
          </a:xfrm>
        </p:grpSpPr>
        <p:sp>
          <p:nvSpPr>
            <p:cNvPr id="404" name="Google Shape;404;p14"/>
            <p:cNvSpPr/>
            <p:nvPr/>
          </p:nvSpPr>
          <p:spPr>
            <a:xfrm>
              <a:off x="-4199725" y="2435452"/>
              <a:ext cx="466149" cy="241676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-4199734" y="2677131"/>
              <a:ext cx="466158" cy="215451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2" name="Google Shape;412;p14"/>
          <p:cNvGrpSpPr/>
          <p:nvPr/>
        </p:nvGrpSpPr>
        <p:grpSpPr>
          <a:xfrm>
            <a:off x="10780246" y="488965"/>
            <a:ext cx="468653" cy="1013688"/>
            <a:chOff x="-1506991" y="2132324"/>
            <a:chExt cx="351490" cy="760266"/>
          </a:xfrm>
        </p:grpSpPr>
        <p:sp>
          <p:nvSpPr>
            <p:cNvPr id="413" name="Google Shape;413;p14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14"/>
          <p:cNvGrpSpPr/>
          <p:nvPr/>
        </p:nvGrpSpPr>
        <p:grpSpPr>
          <a:xfrm>
            <a:off x="10203626" y="602391"/>
            <a:ext cx="398476" cy="900285"/>
            <a:chOff x="-3682431" y="3081530"/>
            <a:chExt cx="298857" cy="675214"/>
          </a:xfrm>
        </p:grpSpPr>
        <p:sp>
          <p:nvSpPr>
            <p:cNvPr id="418" name="Google Shape;418;p14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-3682431" y="3196454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1" name="Google Shape;421;p14"/>
          <p:cNvGrpSpPr/>
          <p:nvPr/>
        </p:nvGrpSpPr>
        <p:grpSpPr>
          <a:xfrm>
            <a:off x="2004452" y="1112690"/>
            <a:ext cx="709896" cy="389983"/>
            <a:chOff x="-2571948" y="3464254"/>
            <a:chExt cx="532422" cy="292487"/>
          </a:xfrm>
        </p:grpSpPr>
        <p:sp>
          <p:nvSpPr>
            <p:cNvPr id="422" name="Google Shape;422;p14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41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/>
          </p:nvPr>
        </p:nvSpPr>
        <p:spPr>
          <a:xfrm>
            <a:off x="942900" y="609600"/>
            <a:ext cx="10306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5"/>
          <p:cNvSpPr/>
          <p:nvPr/>
        </p:nvSpPr>
        <p:spPr>
          <a:xfrm>
            <a:off x="149601" y="1554701"/>
            <a:ext cx="2337425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9" name="Google Shape;429;p15"/>
          <p:cNvGrpSpPr/>
          <p:nvPr/>
        </p:nvGrpSpPr>
        <p:grpSpPr>
          <a:xfrm>
            <a:off x="942890" y="751894"/>
            <a:ext cx="449399" cy="802807"/>
            <a:chOff x="258700" y="1864415"/>
            <a:chExt cx="575562" cy="1028185"/>
          </a:xfrm>
        </p:grpSpPr>
        <p:sp>
          <p:nvSpPr>
            <p:cNvPr id="430" name="Google Shape;430;p15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3" name="Google Shape;433;p15"/>
          <p:cNvGrpSpPr/>
          <p:nvPr/>
        </p:nvGrpSpPr>
        <p:grpSpPr>
          <a:xfrm flipH="1">
            <a:off x="10661486" y="980335"/>
            <a:ext cx="587423" cy="574348"/>
            <a:chOff x="-4199734" y="2435440"/>
            <a:chExt cx="467494" cy="457138"/>
          </a:xfrm>
        </p:grpSpPr>
        <p:sp>
          <p:nvSpPr>
            <p:cNvPr id="434" name="Google Shape;434;p15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2" name="Google Shape;442;p15"/>
          <p:cNvSpPr/>
          <p:nvPr/>
        </p:nvSpPr>
        <p:spPr>
          <a:xfrm>
            <a:off x="9705001" y="1554701"/>
            <a:ext cx="2337425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15"/>
          <p:cNvSpPr/>
          <p:nvPr/>
        </p:nvSpPr>
        <p:spPr>
          <a:xfrm>
            <a:off x="88894" y="5814501"/>
            <a:ext cx="12192031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424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16"/>
          <p:cNvSpPr txBox="1">
            <a:spLocks noGrp="1"/>
          </p:cNvSpPr>
          <p:nvPr>
            <p:ph type="title"/>
          </p:nvPr>
        </p:nvSpPr>
        <p:spPr>
          <a:xfrm>
            <a:off x="942900" y="609600"/>
            <a:ext cx="10306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144800" y="1554701"/>
            <a:ext cx="1692269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8" name="Google Shape;448;p16"/>
          <p:cNvGrpSpPr/>
          <p:nvPr/>
        </p:nvGrpSpPr>
        <p:grpSpPr>
          <a:xfrm flipH="1">
            <a:off x="10637837" y="1212526"/>
            <a:ext cx="611079" cy="335657"/>
            <a:chOff x="-2571948" y="3464254"/>
            <a:chExt cx="532422" cy="292487"/>
          </a:xfrm>
        </p:grpSpPr>
        <p:sp>
          <p:nvSpPr>
            <p:cNvPr id="449" name="Google Shape;449;p16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2" name="Google Shape;452;p16"/>
          <p:cNvGrpSpPr/>
          <p:nvPr/>
        </p:nvGrpSpPr>
        <p:grpSpPr>
          <a:xfrm flipH="1">
            <a:off x="943094" y="747066"/>
            <a:ext cx="361657" cy="817100"/>
            <a:chOff x="-3682431" y="3081530"/>
            <a:chExt cx="298857" cy="675214"/>
          </a:xfrm>
        </p:grpSpPr>
        <p:sp>
          <p:nvSpPr>
            <p:cNvPr id="453" name="Google Shape;453;p16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-3682431" y="3196454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16"/>
          <p:cNvSpPr/>
          <p:nvPr/>
        </p:nvSpPr>
        <p:spPr>
          <a:xfrm>
            <a:off x="10354739" y="1554701"/>
            <a:ext cx="1692269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7209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/>
          </p:nvPr>
        </p:nvSpPr>
        <p:spPr>
          <a:xfrm>
            <a:off x="942900" y="609600"/>
            <a:ext cx="10306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>
            <a:off x="-140232" y="1554701"/>
            <a:ext cx="2084936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942890" y="751894"/>
            <a:ext cx="449399" cy="802807"/>
            <a:chOff x="258700" y="1864415"/>
            <a:chExt cx="575562" cy="1028185"/>
          </a:xfrm>
        </p:grpSpPr>
        <p:sp>
          <p:nvSpPr>
            <p:cNvPr id="462" name="Google Shape;462;p17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7"/>
          <p:cNvGrpSpPr/>
          <p:nvPr/>
        </p:nvGrpSpPr>
        <p:grpSpPr>
          <a:xfrm flipH="1">
            <a:off x="10661486" y="980335"/>
            <a:ext cx="587423" cy="574348"/>
            <a:chOff x="-4199734" y="2435440"/>
            <a:chExt cx="467494" cy="457138"/>
          </a:xfrm>
        </p:grpSpPr>
        <p:sp>
          <p:nvSpPr>
            <p:cNvPr id="466" name="Google Shape;466;p17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4" name="Google Shape;474;p17"/>
          <p:cNvSpPr/>
          <p:nvPr/>
        </p:nvSpPr>
        <p:spPr>
          <a:xfrm>
            <a:off x="10275335" y="1554701"/>
            <a:ext cx="2084936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17"/>
          <p:cNvSpPr/>
          <p:nvPr/>
        </p:nvSpPr>
        <p:spPr>
          <a:xfrm>
            <a:off x="88894" y="5813301"/>
            <a:ext cx="12192031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581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8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18"/>
          <p:cNvSpPr txBox="1">
            <a:spLocks noGrp="1"/>
          </p:cNvSpPr>
          <p:nvPr>
            <p:ph type="title"/>
          </p:nvPr>
        </p:nvSpPr>
        <p:spPr>
          <a:xfrm>
            <a:off x="942900" y="609600"/>
            <a:ext cx="10306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9" name="Google Shape;479;p18"/>
          <p:cNvSpPr/>
          <p:nvPr/>
        </p:nvSpPr>
        <p:spPr>
          <a:xfrm>
            <a:off x="88894" y="1554701"/>
            <a:ext cx="12192031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798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>
            <a:spLocks noGrp="1"/>
          </p:cNvSpPr>
          <p:nvPr>
            <p:ph type="title"/>
          </p:nvPr>
        </p:nvSpPr>
        <p:spPr>
          <a:xfrm>
            <a:off x="3303000" y="3752467"/>
            <a:ext cx="5586000" cy="9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2" name="Google Shape;482;p19"/>
          <p:cNvSpPr txBox="1">
            <a:spLocks noGrp="1"/>
          </p:cNvSpPr>
          <p:nvPr>
            <p:ph type="title" idx="2" hasCustomPrompt="1"/>
          </p:nvPr>
        </p:nvSpPr>
        <p:spPr>
          <a:xfrm>
            <a:off x="4791800" y="1777133"/>
            <a:ext cx="2608400" cy="1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3" name="Google Shape;483;p19"/>
          <p:cNvSpPr txBox="1">
            <a:spLocks noGrp="1"/>
          </p:cNvSpPr>
          <p:nvPr>
            <p:ph type="subTitle" idx="1"/>
          </p:nvPr>
        </p:nvSpPr>
        <p:spPr>
          <a:xfrm>
            <a:off x="3993200" y="4714067"/>
            <a:ext cx="4205600" cy="11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4" name="Google Shape;484;p19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19"/>
          <p:cNvSpPr/>
          <p:nvPr/>
        </p:nvSpPr>
        <p:spPr>
          <a:xfrm>
            <a:off x="-5904" y="1673018"/>
            <a:ext cx="12192031" cy="162433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19"/>
          <p:cNvSpPr/>
          <p:nvPr/>
        </p:nvSpPr>
        <p:spPr>
          <a:xfrm>
            <a:off x="-5900" y="4202701"/>
            <a:ext cx="2406469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7" name="Google Shape;487;p19"/>
          <p:cNvGrpSpPr/>
          <p:nvPr/>
        </p:nvGrpSpPr>
        <p:grpSpPr>
          <a:xfrm>
            <a:off x="1446296" y="5712332"/>
            <a:ext cx="468653" cy="1013688"/>
            <a:chOff x="-1506991" y="2132324"/>
            <a:chExt cx="351490" cy="760266"/>
          </a:xfrm>
        </p:grpSpPr>
        <p:sp>
          <p:nvSpPr>
            <p:cNvPr id="488" name="Google Shape;488;p19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2" name="Google Shape;492;p19"/>
          <p:cNvGrpSpPr/>
          <p:nvPr/>
        </p:nvGrpSpPr>
        <p:grpSpPr>
          <a:xfrm>
            <a:off x="10131988" y="5580371"/>
            <a:ext cx="601961" cy="1145677"/>
            <a:chOff x="-6438998" y="2897865"/>
            <a:chExt cx="451471" cy="859258"/>
          </a:xfrm>
        </p:grpSpPr>
        <p:sp>
          <p:nvSpPr>
            <p:cNvPr id="493" name="Google Shape;493;p19"/>
            <p:cNvSpPr/>
            <p:nvPr/>
          </p:nvSpPr>
          <p:spPr>
            <a:xfrm>
              <a:off x="-6438998" y="2920004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-6339468" y="3228147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-6339468" y="3274594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-6298860" y="3299543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1" name="Google Shape;501;p19"/>
          <p:cNvGrpSpPr/>
          <p:nvPr/>
        </p:nvGrpSpPr>
        <p:grpSpPr>
          <a:xfrm flipH="1">
            <a:off x="953141" y="1001250"/>
            <a:ext cx="680473" cy="671793"/>
            <a:chOff x="7618325" y="750937"/>
            <a:chExt cx="510355" cy="503845"/>
          </a:xfrm>
        </p:grpSpPr>
        <p:grpSp>
          <p:nvGrpSpPr>
            <p:cNvPr id="502" name="Google Shape;502;p19"/>
            <p:cNvGrpSpPr/>
            <p:nvPr/>
          </p:nvGrpSpPr>
          <p:grpSpPr>
            <a:xfrm>
              <a:off x="7618334" y="750937"/>
              <a:ext cx="510346" cy="500470"/>
              <a:chOff x="-4199726" y="2435452"/>
              <a:chExt cx="466155" cy="457134"/>
            </a:xfrm>
          </p:grpSpPr>
          <p:sp>
            <p:nvSpPr>
              <p:cNvPr id="503" name="Google Shape;503;p19"/>
              <p:cNvSpPr/>
              <p:nvPr/>
            </p:nvSpPr>
            <p:spPr>
              <a:xfrm>
                <a:off x="-4199725" y="2435452"/>
                <a:ext cx="466149" cy="241676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7618325" y="754300"/>
              <a:ext cx="510355" cy="500483"/>
              <a:chOff x="-4199734" y="2435440"/>
              <a:chExt cx="466163" cy="457145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-4199734" y="2435440"/>
                <a:ext cx="466158" cy="24582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0" name="Google Shape;520;p19"/>
            <p:cNvGrpSpPr/>
            <p:nvPr/>
          </p:nvGrpSpPr>
          <p:grpSpPr>
            <a:xfrm>
              <a:off x="7695459" y="835937"/>
              <a:ext cx="356094" cy="101324"/>
              <a:chOff x="-4129279" y="2505522"/>
              <a:chExt cx="325259" cy="92550"/>
            </a:xfrm>
          </p:grpSpPr>
          <p:sp>
            <p:nvSpPr>
              <p:cNvPr id="521" name="Google Shape;521;p19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24" name="Google Shape;524;p19"/>
          <p:cNvGrpSpPr/>
          <p:nvPr/>
        </p:nvGrpSpPr>
        <p:grpSpPr>
          <a:xfrm flipH="1">
            <a:off x="9897440" y="1112152"/>
            <a:ext cx="1351467" cy="556393"/>
            <a:chOff x="-6009307" y="2159494"/>
            <a:chExt cx="1013600" cy="417295"/>
          </a:xfrm>
        </p:grpSpPr>
        <p:sp>
          <p:nvSpPr>
            <p:cNvPr id="525" name="Google Shape;525;p19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0" name="Google Shape;530;p19"/>
          <p:cNvGrpSpPr/>
          <p:nvPr/>
        </p:nvGrpSpPr>
        <p:grpSpPr>
          <a:xfrm flipH="1">
            <a:off x="5789150" y="529938"/>
            <a:ext cx="601961" cy="1145177"/>
            <a:chOff x="-6438998" y="2897865"/>
            <a:chExt cx="451471" cy="858883"/>
          </a:xfrm>
        </p:grpSpPr>
        <p:sp>
          <p:nvSpPr>
            <p:cNvPr id="531" name="Google Shape;531;p19"/>
            <p:cNvSpPr/>
            <p:nvPr/>
          </p:nvSpPr>
          <p:spPr>
            <a:xfrm>
              <a:off x="-6438998" y="2919629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-6339468" y="3227772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-6339468" y="3274219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-6298860" y="3299168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9" name="Google Shape;539;p19"/>
          <p:cNvGrpSpPr/>
          <p:nvPr/>
        </p:nvGrpSpPr>
        <p:grpSpPr>
          <a:xfrm>
            <a:off x="10704763" y="3201065"/>
            <a:ext cx="468653" cy="1013688"/>
            <a:chOff x="-1506991" y="2132324"/>
            <a:chExt cx="351490" cy="760266"/>
          </a:xfrm>
        </p:grpSpPr>
        <p:sp>
          <p:nvSpPr>
            <p:cNvPr id="540" name="Google Shape;540;p19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4" name="Google Shape;544;p19"/>
          <p:cNvSpPr/>
          <p:nvPr/>
        </p:nvSpPr>
        <p:spPr>
          <a:xfrm>
            <a:off x="9791435" y="4202701"/>
            <a:ext cx="2406469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45" name="Google Shape;545;p19"/>
          <p:cNvGrpSpPr/>
          <p:nvPr/>
        </p:nvGrpSpPr>
        <p:grpSpPr>
          <a:xfrm>
            <a:off x="1018643" y="3295358"/>
            <a:ext cx="398476" cy="900652"/>
            <a:chOff x="-3682443" y="3081530"/>
            <a:chExt cx="298857" cy="675489"/>
          </a:xfrm>
        </p:grpSpPr>
        <p:sp>
          <p:nvSpPr>
            <p:cNvPr id="546" name="Google Shape;546;p19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9" name="Google Shape;549;p19"/>
          <p:cNvSpPr/>
          <p:nvPr/>
        </p:nvSpPr>
        <p:spPr>
          <a:xfrm>
            <a:off x="5260118" y="3545134"/>
            <a:ext cx="1671757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7013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0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5930333" y="3653600"/>
            <a:ext cx="5586000" cy="9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3" name="Google Shape;553;p20"/>
          <p:cNvSpPr txBox="1">
            <a:spLocks noGrp="1"/>
          </p:cNvSpPr>
          <p:nvPr>
            <p:ph type="title" idx="2" hasCustomPrompt="1"/>
          </p:nvPr>
        </p:nvSpPr>
        <p:spPr>
          <a:xfrm>
            <a:off x="5930333" y="2220000"/>
            <a:ext cx="2608400" cy="1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4" name="Google Shape;554;p20"/>
          <p:cNvSpPr txBox="1">
            <a:spLocks noGrp="1"/>
          </p:cNvSpPr>
          <p:nvPr>
            <p:ph type="subTitle" idx="1"/>
          </p:nvPr>
        </p:nvSpPr>
        <p:spPr>
          <a:xfrm>
            <a:off x="5930333" y="4615200"/>
            <a:ext cx="4205600" cy="11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5" name="Google Shape;555;p20"/>
          <p:cNvSpPr/>
          <p:nvPr/>
        </p:nvSpPr>
        <p:spPr>
          <a:xfrm>
            <a:off x="-5904" y="1673018"/>
            <a:ext cx="12192031" cy="162433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6" name="Google Shape;556;p20"/>
          <p:cNvGrpSpPr/>
          <p:nvPr/>
        </p:nvGrpSpPr>
        <p:grpSpPr>
          <a:xfrm>
            <a:off x="5539993" y="773058"/>
            <a:ext cx="398476" cy="900285"/>
            <a:chOff x="-3682431" y="3081530"/>
            <a:chExt cx="298857" cy="675214"/>
          </a:xfrm>
        </p:grpSpPr>
        <p:sp>
          <p:nvSpPr>
            <p:cNvPr id="557" name="Google Shape;557;p20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-3682431" y="3196454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0" name="Google Shape;560;p20"/>
          <p:cNvGrpSpPr/>
          <p:nvPr/>
        </p:nvGrpSpPr>
        <p:grpSpPr>
          <a:xfrm>
            <a:off x="10568434" y="1001250"/>
            <a:ext cx="680473" cy="671793"/>
            <a:chOff x="7618325" y="750937"/>
            <a:chExt cx="510355" cy="503845"/>
          </a:xfrm>
        </p:grpSpPr>
        <p:grpSp>
          <p:nvGrpSpPr>
            <p:cNvPr id="561" name="Google Shape;561;p20"/>
            <p:cNvGrpSpPr/>
            <p:nvPr/>
          </p:nvGrpSpPr>
          <p:grpSpPr>
            <a:xfrm>
              <a:off x="7618334" y="750937"/>
              <a:ext cx="510346" cy="500470"/>
              <a:chOff x="-4199726" y="2435452"/>
              <a:chExt cx="466155" cy="457134"/>
            </a:xfrm>
          </p:grpSpPr>
          <p:sp>
            <p:nvSpPr>
              <p:cNvPr id="562" name="Google Shape;562;p20"/>
              <p:cNvSpPr/>
              <p:nvPr/>
            </p:nvSpPr>
            <p:spPr>
              <a:xfrm>
                <a:off x="-4199725" y="2435452"/>
                <a:ext cx="466149" cy="241676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0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20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20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0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0" name="Google Shape;570;p20"/>
            <p:cNvGrpSpPr/>
            <p:nvPr/>
          </p:nvGrpSpPr>
          <p:grpSpPr>
            <a:xfrm>
              <a:off x="7618325" y="754300"/>
              <a:ext cx="510355" cy="500483"/>
              <a:chOff x="-4199734" y="2435440"/>
              <a:chExt cx="466163" cy="457145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-4199734" y="2435440"/>
                <a:ext cx="466158" cy="24582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0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7" name="Google Shape;577;p20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8" name="Google Shape;578;p20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9" name="Google Shape;579;p20"/>
            <p:cNvGrpSpPr/>
            <p:nvPr/>
          </p:nvGrpSpPr>
          <p:grpSpPr>
            <a:xfrm>
              <a:off x="7695459" y="835937"/>
              <a:ext cx="356094" cy="101324"/>
              <a:chOff x="-4129279" y="2505522"/>
              <a:chExt cx="325259" cy="92550"/>
            </a:xfrm>
          </p:grpSpPr>
          <p:sp>
            <p:nvSpPr>
              <p:cNvPr id="580" name="Google Shape;580;p20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1" name="Google Shape;581;p20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20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83" name="Google Shape;583;p20"/>
          <p:cNvGrpSpPr/>
          <p:nvPr/>
        </p:nvGrpSpPr>
        <p:grpSpPr>
          <a:xfrm>
            <a:off x="953140" y="1112185"/>
            <a:ext cx="1351467" cy="556393"/>
            <a:chOff x="-6009307" y="2159494"/>
            <a:chExt cx="1013600" cy="417295"/>
          </a:xfrm>
        </p:grpSpPr>
        <p:sp>
          <p:nvSpPr>
            <p:cNvPr id="584" name="Google Shape;584;p20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0"/>
          <p:cNvGrpSpPr/>
          <p:nvPr/>
        </p:nvGrpSpPr>
        <p:grpSpPr>
          <a:xfrm>
            <a:off x="10052996" y="654865"/>
            <a:ext cx="468653" cy="1013688"/>
            <a:chOff x="-1506991" y="2132324"/>
            <a:chExt cx="351490" cy="760266"/>
          </a:xfrm>
        </p:grpSpPr>
        <p:sp>
          <p:nvSpPr>
            <p:cNvPr id="590" name="Google Shape;590;p20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F55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21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0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4" name="Google Shape;594;p20"/>
          <p:cNvGrpSpPr/>
          <p:nvPr/>
        </p:nvGrpSpPr>
        <p:grpSpPr>
          <a:xfrm>
            <a:off x="6081904" y="529938"/>
            <a:ext cx="601961" cy="1145177"/>
            <a:chOff x="-6438998" y="2897865"/>
            <a:chExt cx="451471" cy="858883"/>
          </a:xfrm>
        </p:grpSpPr>
        <p:sp>
          <p:nvSpPr>
            <p:cNvPr id="595" name="Google Shape;595;p20"/>
            <p:cNvSpPr/>
            <p:nvPr/>
          </p:nvSpPr>
          <p:spPr>
            <a:xfrm>
              <a:off x="-6438998" y="2919629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-6339468" y="3227772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-6339468" y="3274219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-6298860" y="3299168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3" name="Google Shape;603;p20"/>
          <p:cNvGrpSpPr/>
          <p:nvPr/>
        </p:nvGrpSpPr>
        <p:grpSpPr>
          <a:xfrm flipH="1">
            <a:off x="953606" y="3702465"/>
            <a:ext cx="468653" cy="1013688"/>
            <a:chOff x="-1506991" y="2132324"/>
            <a:chExt cx="351490" cy="760266"/>
          </a:xfrm>
        </p:grpSpPr>
        <p:sp>
          <p:nvSpPr>
            <p:cNvPr id="604" name="Google Shape;604;p20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8" name="Google Shape;608;p20"/>
          <p:cNvGrpSpPr/>
          <p:nvPr/>
        </p:nvGrpSpPr>
        <p:grpSpPr>
          <a:xfrm flipH="1">
            <a:off x="1944737" y="3824325"/>
            <a:ext cx="398476" cy="900652"/>
            <a:chOff x="-3682443" y="3081530"/>
            <a:chExt cx="298857" cy="675489"/>
          </a:xfrm>
        </p:grpSpPr>
        <p:sp>
          <p:nvSpPr>
            <p:cNvPr id="609" name="Google Shape;609;p20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2" name="Google Shape;612;p20"/>
          <p:cNvSpPr/>
          <p:nvPr/>
        </p:nvSpPr>
        <p:spPr>
          <a:xfrm flipH="1">
            <a:off x="-5915" y="4716152"/>
            <a:ext cx="3150780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3" name="Google Shape;613;p20"/>
          <p:cNvSpPr/>
          <p:nvPr/>
        </p:nvSpPr>
        <p:spPr>
          <a:xfrm flipH="1">
            <a:off x="5067498" y="5806801"/>
            <a:ext cx="8443697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316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1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6" name="Google Shape;616;p21"/>
          <p:cNvSpPr txBox="1">
            <a:spLocks noGrp="1"/>
          </p:cNvSpPr>
          <p:nvPr>
            <p:ph type="title"/>
          </p:nvPr>
        </p:nvSpPr>
        <p:spPr>
          <a:xfrm>
            <a:off x="3303000" y="3755933"/>
            <a:ext cx="5586000" cy="9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7" name="Google Shape;617;p21"/>
          <p:cNvSpPr txBox="1">
            <a:spLocks noGrp="1"/>
          </p:cNvSpPr>
          <p:nvPr>
            <p:ph type="title" idx="2" hasCustomPrompt="1"/>
          </p:nvPr>
        </p:nvSpPr>
        <p:spPr>
          <a:xfrm>
            <a:off x="4791800" y="2383133"/>
            <a:ext cx="26084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8" name="Google Shape;618;p21"/>
          <p:cNvSpPr txBox="1">
            <a:spLocks noGrp="1"/>
          </p:cNvSpPr>
          <p:nvPr>
            <p:ph type="subTitle" idx="1"/>
          </p:nvPr>
        </p:nvSpPr>
        <p:spPr>
          <a:xfrm>
            <a:off x="3993200" y="4717533"/>
            <a:ext cx="4205600" cy="11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9" name="Google Shape;619;p21"/>
          <p:cNvSpPr/>
          <p:nvPr/>
        </p:nvSpPr>
        <p:spPr>
          <a:xfrm>
            <a:off x="-5904" y="1673018"/>
            <a:ext cx="12192031" cy="162433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0" name="Google Shape;620;p21"/>
          <p:cNvGrpSpPr/>
          <p:nvPr/>
        </p:nvGrpSpPr>
        <p:grpSpPr>
          <a:xfrm flipH="1">
            <a:off x="6388946" y="773058"/>
            <a:ext cx="398476" cy="900285"/>
            <a:chOff x="-3682431" y="3081530"/>
            <a:chExt cx="298857" cy="675214"/>
          </a:xfrm>
        </p:grpSpPr>
        <p:sp>
          <p:nvSpPr>
            <p:cNvPr id="621" name="Google Shape;621;p21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3682431" y="3196454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4" name="Google Shape;624;p21"/>
          <p:cNvGrpSpPr/>
          <p:nvPr/>
        </p:nvGrpSpPr>
        <p:grpSpPr>
          <a:xfrm flipH="1">
            <a:off x="5449241" y="1001250"/>
            <a:ext cx="680473" cy="671793"/>
            <a:chOff x="7618325" y="750937"/>
            <a:chExt cx="510355" cy="503845"/>
          </a:xfrm>
        </p:grpSpPr>
        <p:grpSp>
          <p:nvGrpSpPr>
            <p:cNvPr id="625" name="Google Shape;625;p21"/>
            <p:cNvGrpSpPr/>
            <p:nvPr/>
          </p:nvGrpSpPr>
          <p:grpSpPr>
            <a:xfrm>
              <a:off x="7618334" y="750937"/>
              <a:ext cx="510346" cy="500470"/>
              <a:chOff x="-4199726" y="2435452"/>
              <a:chExt cx="466155" cy="457134"/>
            </a:xfrm>
          </p:grpSpPr>
          <p:sp>
            <p:nvSpPr>
              <p:cNvPr id="626" name="Google Shape;626;p21"/>
              <p:cNvSpPr/>
              <p:nvPr/>
            </p:nvSpPr>
            <p:spPr>
              <a:xfrm>
                <a:off x="-4199725" y="2435452"/>
                <a:ext cx="466149" cy="241676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1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21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21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1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21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21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1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1"/>
            <p:cNvGrpSpPr/>
            <p:nvPr/>
          </p:nvGrpSpPr>
          <p:grpSpPr>
            <a:xfrm>
              <a:off x="7618325" y="754300"/>
              <a:ext cx="510355" cy="500483"/>
              <a:chOff x="-4199734" y="2435440"/>
              <a:chExt cx="466163" cy="457145"/>
            </a:xfrm>
          </p:grpSpPr>
          <p:sp>
            <p:nvSpPr>
              <p:cNvPr id="635" name="Google Shape;635;p21"/>
              <p:cNvSpPr/>
              <p:nvPr/>
            </p:nvSpPr>
            <p:spPr>
              <a:xfrm>
                <a:off x="-4199734" y="2435440"/>
                <a:ext cx="466158" cy="24582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1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21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1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21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21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3" name="Google Shape;643;p21"/>
            <p:cNvGrpSpPr/>
            <p:nvPr/>
          </p:nvGrpSpPr>
          <p:grpSpPr>
            <a:xfrm>
              <a:off x="7695459" y="835937"/>
              <a:ext cx="356094" cy="101324"/>
              <a:chOff x="-4129279" y="2505522"/>
              <a:chExt cx="325259" cy="92550"/>
            </a:xfrm>
          </p:grpSpPr>
          <p:sp>
            <p:nvSpPr>
              <p:cNvPr id="644" name="Google Shape;644;p21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21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47" name="Google Shape;647;p21"/>
          <p:cNvGrpSpPr/>
          <p:nvPr/>
        </p:nvGrpSpPr>
        <p:grpSpPr>
          <a:xfrm flipH="1">
            <a:off x="9948691" y="1112185"/>
            <a:ext cx="1351467" cy="556393"/>
            <a:chOff x="-6009307" y="2159494"/>
            <a:chExt cx="1013600" cy="417295"/>
          </a:xfrm>
        </p:grpSpPr>
        <p:sp>
          <p:nvSpPr>
            <p:cNvPr id="648" name="Google Shape;648;p21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3" name="Google Shape;653;p21"/>
          <p:cNvGrpSpPr/>
          <p:nvPr/>
        </p:nvGrpSpPr>
        <p:grpSpPr>
          <a:xfrm flipH="1">
            <a:off x="1731648" y="654865"/>
            <a:ext cx="468653" cy="1013688"/>
            <a:chOff x="-1506991" y="2132324"/>
            <a:chExt cx="351490" cy="760266"/>
          </a:xfrm>
        </p:grpSpPr>
        <p:sp>
          <p:nvSpPr>
            <p:cNvPr id="654" name="Google Shape;654;p21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F55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21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0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8" name="Google Shape;658;p21"/>
          <p:cNvGrpSpPr/>
          <p:nvPr/>
        </p:nvGrpSpPr>
        <p:grpSpPr>
          <a:xfrm flipH="1">
            <a:off x="880068" y="529938"/>
            <a:ext cx="601961" cy="1145177"/>
            <a:chOff x="-6438998" y="2897865"/>
            <a:chExt cx="451471" cy="858883"/>
          </a:xfrm>
        </p:grpSpPr>
        <p:sp>
          <p:nvSpPr>
            <p:cNvPr id="659" name="Google Shape;659;p21"/>
            <p:cNvSpPr/>
            <p:nvPr/>
          </p:nvSpPr>
          <p:spPr>
            <a:xfrm>
              <a:off x="-6438998" y="2919629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-6339468" y="3227772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-6339468" y="3274219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-6298860" y="3299168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7" name="Google Shape;667;p21"/>
          <p:cNvSpPr/>
          <p:nvPr/>
        </p:nvSpPr>
        <p:spPr>
          <a:xfrm flipH="1">
            <a:off x="3552882" y="5806801"/>
            <a:ext cx="5086251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09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2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0" name="Google Shape;670;p22"/>
          <p:cNvSpPr/>
          <p:nvPr/>
        </p:nvSpPr>
        <p:spPr>
          <a:xfrm>
            <a:off x="0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22"/>
          <p:cNvSpPr txBox="1">
            <a:spLocks noGrp="1"/>
          </p:cNvSpPr>
          <p:nvPr>
            <p:ph type="body" idx="1"/>
          </p:nvPr>
        </p:nvSpPr>
        <p:spPr>
          <a:xfrm>
            <a:off x="5847300" y="2515033"/>
            <a:ext cx="5085200" cy="3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chemeClr val="dk1"/>
                </a:solidFill>
              </a:defRPr>
            </a:lvl1pPr>
            <a:lvl2pPr marL="1219170" lvl="1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chemeClr val="dk1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chemeClr val="dk1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chemeClr val="dk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chemeClr val="dk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chemeClr val="dk1"/>
                </a:solidFill>
              </a:defRPr>
            </a:lvl6pPr>
            <a:lvl7pPr marL="4267093" lvl="6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chemeClr val="dk1"/>
                </a:solidFill>
              </a:defRPr>
            </a:lvl7pPr>
            <a:lvl8pPr marL="4876678" lvl="7" indent="-36405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chemeClr val="dk1"/>
                </a:solidFill>
              </a:defRPr>
            </a:lvl8pPr>
            <a:lvl9pPr marL="5486263" lvl="8" indent="-35559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3441500" y="609600"/>
            <a:ext cx="5308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73" name="Google Shape;673;p22"/>
          <p:cNvGrpSpPr/>
          <p:nvPr/>
        </p:nvGrpSpPr>
        <p:grpSpPr>
          <a:xfrm>
            <a:off x="919219" y="1224160"/>
            <a:ext cx="611079" cy="335657"/>
            <a:chOff x="-2571948" y="3464254"/>
            <a:chExt cx="532422" cy="292487"/>
          </a:xfrm>
        </p:grpSpPr>
        <p:sp>
          <p:nvSpPr>
            <p:cNvPr id="674" name="Google Shape;674;p22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7" name="Google Shape;677;p22"/>
          <p:cNvSpPr/>
          <p:nvPr/>
        </p:nvSpPr>
        <p:spPr>
          <a:xfrm>
            <a:off x="-35034" y="1559834"/>
            <a:ext cx="2250889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8" name="Google Shape;678;p22"/>
          <p:cNvGrpSpPr/>
          <p:nvPr/>
        </p:nvGrpSpPr>
        <p:grpSpPr>
          <a:xfrm>
            <a:off x="10661494" y="985469"/>
            <a:ext cx="587423" cy="574348"/>
            <a:chOff x="-4199734" y="2435440"/>
            <a:chExt cx="467494" cy="457138"/>
          </a:xfrm>
        </p:grpSpPr>
        <p:sp>
          <p:nvSpPr>
            <p:cNvPr id="679" name="Google Shape;679;p22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7" name="Google Shape;687;p22"/>
          <p:cNvSpPr/>
          <p:nvPr/>
        </p:nvSpPr>
        <p:spPr>
          <a:xfrm>
            <a:off x="9976130" y="1559834"/>
            <a:ext cx="2250889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54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0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3"/>
          <p:cNvSpPr/>
          <p:nvPr/>
        </p:nvSpPr>
        <p:spPr>
          <a:xfrm>
            <a:off x="-158100" y="1487134"/>
            <a:ext cx="3849655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4" name="Google Shape;134;p3"/>
          <p:cNvGrpSpPr/>
          <p:nvPr/>
        </p:nvGrpSpPr>
        <p:grpSpPr>
          <a:xfrm flipH="1">
            <a:off x="1549202" y="918951"/>
            <a:ext cx="559825" cy="552684"/>
            <a:chOff x="7618325" y="750937"/>
            <a:chExt cx="510355" cy="503845"/>
          </a:xfrm>
        </p:grpSpPr>
        <p:grpSp>
          <p:nvGrpSpPr>
            <p:cNvPr id="135" name="Google Shape;135;p3"/>
            <p:cNvGrpSpPr/>
            <p:nvPr/>
          </p:nvGrpSpPr>
          <p:grpSpPr>
            <a:xfrm>
              <a:off x="7618334" y="750937"/>
              <a:ext cx="510346" cy="500470"/>
              <a:chOff x="-4199726" y="2435452"/>
              <a:chExt cx="466155" cy="457134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-4199725" y="2435452"/>
                <a:ext cx="466149" cy="241676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" name="Google Shape;144;p3"/>
            <p:cNvGrpSpPr/>
            <p:nvPr/>
          </p:nvGrpSpPr>
          <p:grpSpPr>
            <a:xfrm>
              <a:off x="7618325" y="754300"/>
              <a:ext cx="510355" cy="500483"/>
              <a:chOff x="-4199734" y="2435440"/>
              <a:chExt cx="466163" cy="457145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-4199734" y="2435440"/>
                <a:ext cx="466158" cy="24582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3"/>
            <p:cNvGrpSpPr/>
            <p:nvPr/>
          </p:nvGrpSpPr>
          <p:grpSpPr>
            <a:xfrm>
              <a:off x="7695459" y="835937"/>
              <a:ext cx="356094" cy="101324"/>
              <a:chOff x="-4129279" y="2505522"/>
              <a:chExt cx="325259" cy="92550"/>
            </a:xfrm>
          </p:grpSpPr>
          <p:sp>
            <p:nvSpPr>
              <p:cNvPr id="154" name="Google Shape;154;p3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7" name="Google Shape;157;p3"/>
          <p:cNvGrpSpPr/>
          <p:nvPr/>
        </p:nvGrpSpPr>
        <p:grpSpPr>
          <a:xfrm flipH="1">
            <a:off x="943114" y="614914"/>
            <a:ext cx="385551" cy="862149"/>
            <a:chOff x="-3694604" y="1903759"/>
            <a:chExt cx="444046" cy="992955"/>
          </a:xfrm>
        </p:grpSpPr>
        <p:sp>
          <p:nvSpPr>
            <p:cNvPr id="158" name="Google Shape;158;p3"/>
            <p:cNvSpPr/>
            <p:nvPr/>
          </p:nvSpPr>
          <p:spPr>
            <a:xfrm>
              <a:off x="-3694604" y="1921369"/>
              <a:ext cx="417816" cy="975344"/>
            </a:xfrm>
            <a:custGeom>
              <a:avLst/>
              <a:gdLst/>
              <a:ahLst/>
              <a:cxnLst/>
              <a:rect l="l" t="t" r="r" b="b"/>
              <a:pathLst>
                <a:path w="1115" h="2603" extrusionOk="0">
                  <a:moveTo>
                    <a:pt x="423" y="235"/>
                  </a:moveTo>
                  <a:lnTo>
                    <a:pt x="130" y="599"/>
                  </a:lnTo>
                  <a:cubicBezTo>
                    <a:pt x="59" y="692"/>
                    <a:pt x="1" y="728"/>
                    <a:pt x="1" y="845"/>
                  </a:cubicBezTo>
                  <a:lnTo>
                    <a:pt x="1" y="2509"/>
                  </a:lnTo>
                  <a:cubicBezTo>
                    <a:pt x="1" y="2603"/>
                    <a:pt x="36" y="2591"/>
                    <a:pt x="130" y="2591"/>
                  </a:cubicBezTo>
                  <a:lnTo>
                    <a:pt x="997" y="2591"/>
                  </a:lnTo>
                  <a:cubicBezTo>
                    <a:pt x="1091" y="2591"/>
                    <a:pt x="1114" y="2603"/>
                    <a:pt x="1114" y="2509"/>
                  </a:cubicBezTo>
                  <a:lnTo>
                    <a:pt x="1114" y="845"/>
                  </a:lnTo>
                  <a:cubicBezTo>
                    <a:pt x="1114" y="728"/>
                    <a:pt x="1067" y="692"/>
                    <a:pt x="997" y="599"/>
                  </a:cubicBezTo>
                  <a:lnTo>
                    <a:pt x="704" y="235"/>
                  </a:lnTo>
                  <a:lnTo>
                    <a:pt x="692" y="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92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3694604" y="1952094"/>
              <a:ext cx="303525" cy="944619"/>
            </a:xfrm>
            <a:custGeom>
              <a:avLst/>
              <a:gdLst/>
              <a:ahLst/>
              <a:cxnLst/>
              <a:rect l="l" t="t" r="r" b="b"/>
              <a:pathLst>
                <a:path w="810" h="2521" extrusionOk="0">
                  <a:moveTo>
                    <a:pt x="423" y="153"/>
                  </a:moveTo>
                  <a:lnTo>
                    <a:pt x="130" y="517"/>
                  </a:lnTo>
                  <a:cubicBezTo>
                    <a:pt x="59" y="610"/>
                    <a:pt x="1" y="646"/>
                    <a:pt x="1" y="763"/>
                  </a:cubicBezTo>
                  <a:lnTo>
                    <a:pt x="1" y="2427"/>
                  </a:lnTo>
                  <a:cubicBezTo>
                    <a:pt x="1" y="2521"/>
                    <a:pt x="36" y="2509"/>
                    <a:pt x="130" y="2509"/>
                  </a:cubicBezTo>
                  <a:lnTo>
                    <a:pt x="810" y="2509"/>
                  </a:lnTo>
                  <a:lnTo>
                    <a:pt x="810" y="634"/>
                  </a:lnTo>
                  <a:cubicBezTo>
                    <a:pt x="810" y="528"/>
                    <a:pt x="763" y="435"/>
                    <a:pt x="692" y="36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3549588" y="1903759"/>
              <a:ext cx="119162" cy="92926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1" y="1"/>
                  </a:moveTo>
                  <a:lnTo>
                    <a:pt x="1" y="247"/>
                  </a:lnTo>
                  <a:lnTo>
                    <a:pt x="317" y="24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3667999" y="2277331"/>
              <a:ext cx="417441" cy="417416"/>
            </a:xfrm>
            <a:custGeom>
              <a:avLst/>
              <a:gdLst/>
              <a:ahLst/>
              <a:cxnLst/>
              <a:rect l="l" t="t" r="r" b="b"/>
              <a:pathLst>
                <a:path w="1114" h="1114" extrusionOk="0">
                  <a:moveTo>
                    <a:pt x="481" y="1114"/>
                  </a:moveTo>
                  <a:cubicBezTo>
                    <a:pt x="903" y="1114"/>
                    <a:pt x="1114" y="598"/>
                    <a:pt x="821" y="305"/>
                  </a:cubicBezTo>
                  <a:cubicBezTo>
                    <a:pt x="516" y="0"/>
                    <a:pt x="0" y="211"/>
                    <a:pt x="0" y="633"/>
                  </a:cubicBezTo>
                  <a:cubicBezTo>
                    <a:pt x="0" y="903"/>
                    <a:pt x="211" y="1114"/>
                    <a:pt x="481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8489109" y="1484901"/>
            <a:ext cx="3849655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3" name="Google Shape;163;p3"/>
          <p:cNvGrpSpPr/>
          <p:nvPr/>
        </p:nvGrpSpPr>
        <p:grpSpPr>
          <a:xfrm>
            <a:off x="10084334" y="1005997"/>
            <a:ext cx="1163343" cy="478887"/>
            <a:chOff x="-6009307" y="2159494"/>
            <a:chExt cx="1013600" cy="417295"/>
          </a:xfrm>
        </p:grpSpPr>
        <p:sp>
          <p:nvSpPr>
            <p:cNvPr id="164" name="Google Shape;164;p3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5297433" y="2464684"/>
            <a:ext cx="42056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2688984" y="2264056"/>
            <a:ext cx="2608400" cy="17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5297384" y="3422349"/>
            <a:ext cx="4205600" cy="9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9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3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23"/>
          <p:cNvSpPr txBox="1">
            <a:spLocks noGrp="1"/>
          </p:cNvSpPr>
          <p:nvPr>
            <p:ph type="title"/>
          </p:nvPr>
        </p:nvSpPr>
        <p:spPr>
          <a:xfrm>
            <a:off x="942900" y="609600"/>
            <a:ext cx="10306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1" name="Google Shape;691;p23"/>
          <p:cNvSpPr txBox="1">
            <a:spLocks noGrp="1"/>
          </p:cNvSpPr>
          <p:nvPr>
            <p:ph type="subTitle" idx="1"/>
          </p:nvPr>
        </p:nvSpPr>
        <p:spPr>
          <a:xfrm>
            <a:off x="8766100" y="2550967"/>
            <a:ext cx="2482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2"/>
          </p:nvPr>
        </p:nvSpPr>
        <p:spPr>
          <a:xfrm>
            <a:off x="8766100" y="3031371"/>
            <a:ext cx="2482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3" name="Google Shape;693;p23"/>
          <p:cNvSpPr txBox="1">
            <a:spLocks noGrp="1"/>
          </p:cNvSpPr>
          <p:nvPr>
            <p:ph type="subTitle" idx="3"/>
          </p:nvPr>
        </p:nvSpPr>
        <p:spPr>
          <a:xfrm>
            <a:off x="5119533" y="4309737"/>
            <a:ext cx="2482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4" name="Google Shape;694;p23"/>
          <p:cNvSpPr txBox="1">
            <a:spLocks noGrp="1"/>
          </p:cNvSpPr>
          <p:nvPr>
            <p:ph type="subTitle" idx="4"/>
          </p:nvPr>
        </p:nvSpPr>
        <p:spPr>
          <a:xfrm>
            <a:off x="5119533" y="4790167"/>
            <a:ext cx="2482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5" name="Google Shape;695;p23"/>
          <p:cNvSpPr txBox="1">
            <a:spLocks noGrp="1"/>
          </p:cNvSpPr>
          <p:nvPr>
            <p:ph type="subTitle" idx="5"/>
          </p:nvPr>
        </p:nvSpPr>
        <p:spPr>
          <a:xfrm>
            <a:off x="5119533" y="2550967"/>
            <a:ext cx="2482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6" name="Google Shape;696;p23"/>
          <p:cNvSpPr txBox="1">
            <a:spLocks noGrp="1"/>
          </p:cNvSpPr>
          <p:nvPr>
            <p:ph type="subTitle" idx="6"/>
          </p:nvPr>
        </p:nvSpPr>
        <p:spPr>
          <a:xfrm>
            <a:off x="5119533" y="3031383"/>
            <a:ext cx="2482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7" name="Google Shape;697;p23"/>
          <p:cNvSpPr txBox="1">
            <a:spLocks noGrp="1"/>
          </p:cNvSpPr>
          <p:nvPr>
            <p:ph type="subTitle" idx="7"/>
          </p:nvPr>
        </p:nvSpPr>
        <p:spPr>
          <a:xfrm>
            <a:off x="8766100" y="4309763"/>
            <a:ext cx="2482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8" name="Google Shape;698;p23"/>
          <p:cNvSpPr txBox="1">
            <a:spLocks noGrp="1"/>
          </p:cNvSpPr>
          <p:nvPr>
            <p:ph type="subTitle" idx="8"/>
          </p:nvPr>
        </p:nvSpPr>
        <p:spPr>
          <a:xfrm>
            <a:off x="8766100" y="4790167"/>
            <a:ext cx="2482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9" name="Google Shape;699;p23"/>
          <p:cNvSpPr/>
          <p:nvPr/>
        </p:nvSpPr>
        <p:spPr>
          <a:xfrm>
            <a:off x="88896" y="5814501"/>
            <a:ext cx="3061921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0" name="Google Shape;700;p23"/>
          <p:cNvSpPr/>
          <p:nvPr/>
        </p:nvSpPr>
        <p:spPr>
          <a:xfrm>
            <a:off x="4332934" y="5814501"/>
            <a:ext cx="7737469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4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4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3" name="Google Shape;703;p24"/>
          <p:cNvSpPr txBox="1">
            <a:spLocks noGrp="1"/>
          </p:cNvSpPr>
          <p:nvPr>
            <p:ph type="title"/>
          </p:nvPr>
        </p:nvSpPr>
        <p:spPr>
          <a:xfrm>
            <a:off x="942900" y="609600"/>
            <a:ext cx="10306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4" name="Google Shape;704;p24"/>
          <p:cNvSpPr txBox="1">
            <a:spLocks noGrp="1"/>
          </p:cNvSpPr>
          <p:nvPr>
            <p:ph type="subTitle" idx="1"/>
          </p:nvPr>
        </p:nvSpPr>
        <p:spPr>
          <a:xfrm>
            <a:off x="1119451" y="2216765"/>
            <a:ext cx="2767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5" name="Google Shape;705;p24"/>
          <p:cNvSpPr txBox="1">
            <a:spLocks noGrp="1"/>
          </p:cNvSpPr>
          <p:nvPr>
            <p:ph type="subTitle" idx="2"/>
          </p:nvPr>
        </p:nvSpPr>
        <p:spPr>
          <a:xfrm>
            <a:off x="1119433" y="2673951"/>
            <a:ext cx="2767200" cy="5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6" name="Google Shape;706;p24"/>
          <p:cNvSpPr txBox="1">
            <a:spLocks noGrp="1"/>
          </p:cNvSpPr>
          <p:nvPr>
            <p:ph type="subTitle" idx="3"/>
          </p:nvPr>
        </p:nvSpPr>
        <p:spPr>
          <a:xfrm>
            <a:off x="8305391" y="2216765"/>
            <a:ext cx="2767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4"/>
          </p:nvPr>
        </p:nvSpPr>
        <p:spPr>
          <a:xfrm>
            <a:off x="8305384" y="2673951"/>
            <a:ext cx="2767200" cy="5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5"/>
          </p:nvPr>
        </p:nvSpPr>
        <p:spPr>
          <a:xfrm>
            <a:off x="4712424" y="2216765"/>
            <a:ext cx="2767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6"/>
          </p:nvPr>
        </p:nvSpPr>
        <p:spPr>
          <a:xfrm>
            <a:off x="4712404" y="2673951"/>
            <a:ext cx="2767200" cy="5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0" name="Google Shape;710;p24"/>
          <p:cNvSpPr/>
          <p:nvPr/>
        </p:nvSpPr>
        <p:spPr>
          <a:xfrm>
            <a:off x="149601" y="1554701"/>
            <a:ext cx="2337425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1" name="Google Shape;711;p24"/>
          <p:cNvGrpSpPr/>
          <p:nvPr/>
        </p:nvGrpSpPr>
        <p:grpSpPr>
          <a:xfrm>
            <a:off x="10518769" y="1164723"/>
            <a:ext cx="709896" cy="389983"/>
            <a:chOff x="-2571948" y="3464254"/>
            <a:chExt cx="532422" cy="292487"/>
          </a:xfrm>
        </p:grpSpPr>
        <p:sp>
          <p:nvSpPr>
            <p:cNvPr id="712" name="Google Shape;712;p24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4"/>
          <p:cNvGrpSpPr/>
          <p:nvPr/>
        </p:nvGrpSpPr>
        <p:grpSpPr>
          <a:xfrm>
            <a:off x="942901" y="887417"/>
            <a:ext cx="682417" cy="667300"/>
            <a:chOff x="-4199734" y="2435440"/>
            <a:chExt cx="467494" cy="457138"/>
          </a:xfrm>
        </p:grpSpPr>
        <p:sp>
          <p:nvSpPr>
            <p:cNvPr id="716" name="Google Shape;716;p24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4" name="Google Shape;724;p24"/>
          <p:cNvSpPr/>
          <p:nvPr/>
        </p:nvSpPr>
        <p:spPr>
          <a:xfrm>
            <a:off x="9705001" y="1554701"/>
            <a:ext cx="2337425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5" name="Google Shape;725;p24"/>
          <p:cNvSpPr/>
          <p:nvPr/>
        </p:nvSpPr>
        <p:spPr>
          <a:xfrm>
            <a:off x="88895" y="5814501"/>
            <a:ext cx="3797795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p24"/>
          <p:cNvSpPr/>
          <p:nvPr/>
        </p:nvSpPr>
        <p:spPr>
          <a:xfrm>
            <a:off x="4277561" y="5814501"/>
            <a:ext cx="3797795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7" name="Google Shape;727;p24"/>
          <p:cNvSpPr/>
          <p:nvPr/>
        </p:nvSpPr>
        <p:spPr>
          <a:xfrm>
            <a:off x="8466228" y="5814501"/>
            <a:ext cx="3797795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666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 2">
  <p:cSld name="Title and two columns  2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5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1"/>
          </p:nvPr>
        </p:nvSpPr>
        <p:spPr>
          <a:xfrm>
            <a:off x="2991033" y="2784300"/>
            <a:ext cx="2698800" cy="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2"/>
          </p:nvPr>
        </p:nvSpPr>
        <p:spPr>
          <a:xfrm>
            <a:off x="2991033" y="3227900"/>
            <a:ext cx="2698800" cy="13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3"/>
          </p:nvPr>
        </p:nvSpPr>
        <p:spPr>
          <a:xfrm>
            <a:off x="8550100" y="3436600"/>
            <a:ext cx="2698800" cy="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4"/>
          </p:nvPr>
        </p:nvSpPr>
        <p:spPr>
          <a:xfrm>
            <a:off x="8550100" y="3880200"/>
            <a:ext cx="2698800" cy="13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title"/>
          </p:nvPr>
        </p:nvSpPr>
        <p:spPr>
          <a:xfrm>
            <a:off x="942900" y="609600"/>
            <a:ext cx="10306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68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7"/>
          <p:cNvSpPr txBox="1">
            <a:spLocks noGrp="1"/>
          </p:cNvSpPr>
          <p:nvPr>
            <p:ph type="title" hasCustomPrompt="1"/>
          </p:nvPr>
        </p:nvSpPr>
        <p:spPr>
          <a:xfrm>
            <a:off x="1308104" y="3070533"/>
            <a:ext cx="4116000" cy="1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53" name="Google Shape;753;p27"/>
          <p:cNvSpPr txBox="1">
            <a:spLocks noGrp="1"/>
          </p:cNvSpPr>
          <p:nvPr>
            <p:ph type="title" idx="2" hasCustomPrompt="1"/>
          </p:nvPr>
        </p:nvSpPr>
        <p:spPr>
          <a:xfrm>
            <a:off x="6767900" y="3070533"/>
            <a:ext cx="4116000" cy="1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1"/>
          </p:nvPr>
        </p:nvSpPr>
        <p:spPr>
          <a:xfrm>
            <a:off x="1308100" y="4249733"/>
            <a:ext cx="41160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3"/>
          </p:nvPr>
        </p:nvSpPr>
        <p:spPr>
          <a:xfrm>
            <a:off x="6767899" y="4249733"/>
            <a:ext cx="41160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6" name="Google Shape;756;p27"/>
          <p:cNvSpPr/>
          <p:nvPr/>
        </p:nvSpPr>
        <p:spPr>
          <a:xfrm>
            <a:off x="-1056501" y="18800"/>
            <a:ext cx="132484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7" name="Google Shape;757;p27"/>
          <p:cNvGrpSpPr/>
          <p:nvPr/>
        </p:nvGrpSpPr>
        <p:grpSpPr>
          <a:xfrm flipH="1">
            <a:off x="10568313" y="455114"/>
            <a:ext cx="680467" cy="1215589"/>
            <a:chOff x="258700" y="1864415"/>
            <a:chExt cx="575562" cy="1028185"/>
          </a:xfrm>
        </p:grpSpPr>
        <p:sp>
          <p:nvSpPr>
            <p:cNvPr id="758" name="Google Shape;758;p27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1" name="Google Shape;761;p27"/>
          <p:cNvGrpSpPr/>
          <p:nvPr/>
        </p:nvGrpSpPr>
        <p:grpSpPr>
          <a:xfrm flipH="1">
            <a:off x="1620699" y="1280223"/>
            <a:ext cx="709896" cy="389983"/>
            <a:chOff x="-2571948" y="3464254"/>
            <a:chExt cx="532422" cy="292487"/>
          </a:xfrm>
        </p:grpSpPr>
        <p:sp>
          <p:nvSpPr>
            <p:cNvPr id="762" name="Google Shape;762;p27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5" name="Google Shape;765;p27"/>
          <p:cNvGrpSpPr/>
          <p:nvPr/>
        </p:nvGrpSpPr>
        <p:grpSpPr>
          <a:xfrm>
            <a:off x="6161979" y="652599"/>
            <a:ext cx="468653" cy="1013688"/>
            <a:chOff x="-1506991" y="2132324"/>
            <a:chExt cx="351490" cy="760266"/>
          </a:xfrm>
        </p:grpSpPr>
        <p:sp>
          <p:nvSpPr>
            <p:cNvPr id="766" name="Google Shape;766;p27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0" name="Google Shape;770;p27"/>
          <p:cNvSpPr/>
          <p:nvPr/>
        </p:nvSpPr>
        <p:spPr>
          <a:xfrm>
            <a:off x="-74800" y="1675101"/>
            <a:ext cx="12355739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1" name="Google Shape;771;p27"/>
          <p:cNvGrpSpPr/>
          <p:nvPr/>
        </p:nvGrpSpPr>
        <p:grpSpPr>
          <a:xfrm flipH="1">
            <a:off x="943094" y="656986"/>
            <a:ext cx="532615" cy="1013695"/>
            <a:chOff x="-6438998" y="2897865"/>
            <a:chExt cx="451471" cy="859258"/>
          </a:xfrm>
        </p:grpSpPr>
        <p:sp>
          <p:nvSpPr>
            <p:cNvPr id="772" name="Google Shape;772;p27"/>
            <p:cNvSpPr/>
            <p:nvPr/>
          </p:nvSpPr>
          <p:spPr>
            <a:xfrm>
              <a:off x="-6438998" y="2920004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-6339468" y="3228147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-6339468" y="3274594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-6298860" y="3299543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0" name="Google Shape;780;p27"/>
          <p:cNvGrpSpPr/>
          <p:nvPr/>
        </p:nvGrpSpPr>
        <p:grpSpPr>
          <a:xfrm>
            <a:off x="5671993" y="774458"/>
            <a:ext cx="398476" cy="900652"/>
            <a:chOff x="-3682443" y="3081530"/>
            <a:chExt cx="298857" cy="675489"/>
          </a:xfrm>
        </p:grpSpPr>
        <p:sp>
          <p:nvSpPr>
            <p:cNvPr id="781" name="Google Shape;781;p27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027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8"/>
          <p:cNvSpPr txBox="1">
            <a:spLocks noGrp="1"/>
          </p:cNvSpPr>
          <p:nvPr>
            <p:ph type="subTitle" idx="1"/>
          </p:nvPr>
        </p:nvSpPr>
        <p:spPr>
          <a:xfrm>
            <a:off x="3657253" y="3514829"/>
            <a:ext cx="21248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6" name="Google Shape;786;p28"/>
          <p:cNvSpPr txBox="1">
            <a:spLocks noGrp="1"/>
          </p:cNvSpPr>
          <p:nvPr>
            <p:ph type="subTitle" idx="2"/>
          </p:nvPr>
        </p:nvSpPr>
        <p:spPr>
          <a:xfrm>
            <a:off x="3657253" y="3931233"/>
            <a:ext cx="2124800" cy="9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7" name="Google Shape;787;p28"/>
          <p:cNvSpPr txBox="1">
            <a:spLocks noGrp="1"/>
          </p:cNvSpPr>
          <p:nvPr>
            <p:ph type="subTitle" idx="3"/>
          </p:nvPr>
        </p:nvSpPr>
        <p:spPr>
          <a:xfrm>
            <a:off x="6371633" y="3514829"/>
            <a:ext cx="21248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subTitle" idx="4"/>
          </p:nvPr>
        </p:nvSpPr>
        <p:spPr>
          <a:xfrm>
            <a:off x="6371633" y="3931233"/>
            <a:ext cx="2124800" cy="9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5"/>
          </p:nvPr>
        </p:nvSpPr>
        <p:spPr>
          <a:xfrm>
            <a:off x="942912" y="3514829"/>
            <a:ext cx="21248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6"/>
          </p:nvPr>
        </p:nvSpPr>
        <p:spPr>
          <a:xfrm>
            <a:off x="942912" y="3931233"/>
            <a:ext cx="2124800" cy="9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7"/>
          </p:nvPr>
        </p:nvSpPr>
        <p:spPr>
          <a:xfrm>
            <a:off x="9124112" y="3514829"/>
            <a:ext cx="21248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8"/>
          </p:nvPr>
        </p:nvSpPr>
        <p:spPr>
          <a:xfrm>
            <a:off x="9124112" y="3931233"/>
            <a:ext cx="2124800" cy="9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title"/>
          </p:nvPr>
        </p:nvSpPr>
        <p:spPr>
          <a:xfrm>
            <a:off x="942900" y="609600"/>
            <a:ext cx="10306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4" name="Google Shape;794;p28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5" name="Google Shape;795;p28"/>
          <p:cNvGrpSpPr/>
          <p:nvPr/>
        </p:nvGrpSpPr>
        <p:grpSpPr>
          <a:xfrm>
            <a:off x="10730728" y="689021"/>
            <a:ext cx="518168" cy="986084"/>
            <a:chOff x="-6438998" y="2897865"/>
            <a:chExt cx="451471" cy="859258"/>
          </a:xfrm>
        </p:grpSpPr>
        <p:sp>
          <p:nvSpPr>
            <p:cNvPr id="796" name="Google Shape;796;p28"/>
            <p:cNvSpPr/>
            <p:nvPr/>
          </p:nvSpPr>
          <p:spPr>
            <a:xfrm>
              <a:off x="-6438998" y="2920004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-6339468" y="3228147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-6339468" y="3274594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-6298860" y="3299543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28"/>
          <p:cNvGrpSpPr/>
          <p:nvPr/>
        </p:nvGrpSpPr>
        <p:grpSpPr>
          <a:xfrm flipH="1">
            <a:off x="942913" y="585879"/>
            <a:ext cx="487089" cy="1089205"/>
            <a:chOff x="-3694604" y="1903759"/>
            <a:chExt cx="444046" cy="992955"/>
          </a:xfrm>
        </p:grpSpPr>
        <p:sp>
          <p:nvSpPr>
            <p:cNvPr id="805" name="Google Shape;805;p28"/>
            <p:cNvSpPr/>
            <p:nvPr/>
          </p:nvSpPr>
          <p:spPr>
            <a:xfrm>
              <a:off x="-3694604" y="1921369"/>
              <a:ext cx="417816" cy="975344"/>
            </a:xfrm>
            <a:custGeom>
              <a:avLst/>
              <a:gdLst/>
              <a:ahLst/>
              <a:cxnLst/>
              <a:rect l="l" t="t" r="r" b="b"/>
              <a:pathLst>
                <a:path w="1115" h="2603" extrusionOk="0">
                  <a:moveTo>
                    <a:pt x="423" y="235"/>
                  </a:moveTo>
                  <a:lnTo>
                    <a:pt x="130" y="599"/>
                  </a:lnTo>
                  <a:cubicBezTo>
                    <a:pt x="59" y="692"/>
                    <a:pt x="1" y="728"/>
                    <a:pt x="1" y="845"/>
                  </a:cubicBezTo>
                  <a:lnTo>
                    <a:pt x="1" y="2509"/>
                  </a:lnTo>
                  <a:cubicBezTo>
                    <a:pt x="1" y="2603"/>
                    <a:pt x="36" y="2591"/>
                    <a:pt x="130" y="2591"/>
                  </a:cubicBezTo>
                  <a:lnTo>
                    <a:pt x="997" y="2591"/>
                  </a:lnTo>
                  <a:cubicBezTo>
                    <a:pt x="1091" y="2591"/>
                    <a:pt x="1114" y="2603"/>
                    <a:pt x="1114" y="2509"/>
                  </a:cubicBezTo>
                  <a:lnTo>
                    <a:pt x="1114" y="845"/>
                  </a:lnTo>
                  <a:cubicBezTo>
                    <a:pt x="1114" y="728"/>
                    <a:pt x="1067" y="692"/>
                    <a:pt x="997" y="599"/>
                  </a:cubicBezTo>
                  <a:lnTo>
                    <a:pt x="704" y="235"/>
                  </a:lnTo>
                  <a:lnTo>
                    <a:pt x="692" y="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92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-3694604" y="1952094"/>
              <a:ext cx="303525" cy="944619"/>
            </a:xfrm>
            <a:custGeom>
              <a:avLst/>
              <a:gdLst/>
              <a:ahLst/>
              <a:cxnLst/>
              <a:rect l="l" t="t" r="r" b="b"/>
              <a:pathLst>
                <a:path w="810" h="2521" extrusionOk="0">
                  <a:moveTo>
                    <a:pt x="423" y="153"/>
                  </a:moveTo>
                  <a:lnTo>
                    <a:pt x="130" y="517"/>
                  </a:lnTo>
                  <a:cubicBezTo>
                    <a:pt x="59" y="610"/>
                    <a:pt x="1" y="646"/>
                    <a:pt x="1" y="763"/>
                  </a:cubicBezTo>
                  <a:lnTo>
                    <a:pt x="1" y="2427"/>
                  </a:lnTo>
                  <a:cubicBezTo>
                    <a:pt x="1" y="2521"/>
                    <a:pt x="36" y="2509"/>
                    <a:pt x="130" y="2509"/>
                  </a:cubicBezTo>
                  <a:lnTo>
                    <a:pt x="810" y="2509"/>
                  </a:lnTo>
                  <a:lnTo>
                    <a:pt x="810" y="634"/>
                  </a:lnTo>
                  <a:cubicBezTo>
                    <a:pt x="810" y="528"/>
                    <a:pt x="763" y="435"/>
                    <a:pt x="692" y="36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-3549588" y="1903759"/>
              <a:ext cx="119162" cy="92926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1" y="1"/>
                  </a:moveTo>
                  <a:lnTo>
                    <a:pt x="1" y="247"/>
                  </a:lnTo>
                  <a:lnTo>
                    <a:pt x="317" y="24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-3667999" y="2277331"/>
              <a:ext cx="417441" cy="417416"/>
            </a:xfrm>
            <a:custGeom>
              <a:avLst/>
              <a:gdLst/>
              <a:ahLst/>
              <a:cxnLst/>
              <a:rect l="l" t="t" r="r" b="b"/>
              <a:pathLst>
                <a:path w="1114" h="1114" extrusionOk="0">
                  <a:moveTo>
                    <a:pt x="481" y="1114"/>
                  </a:moveTo>
                  <a:cubicBezTo>
                    <a:pt x="903" y="1114"/>
                    <a:pt x="1114" y="598"/>
                    <a:pt x="821" y="305"/>
                  </a:cubicBezTo>
                  <a:cubicBezTo>
                    <a:pt x="516" y="0"/>
                    <a:pt x="0" y="211"/>
                    <a:pt x="0" y="633"/>
                  </a:cubicBezTo>
                  <a:cubicBezTo>
                    <a:pt x="0" y="903"/>
                    <a:pt x="211" y="1114"/>
                    <a:pt x="481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9" name="Google Shape;809;p28"/>
          <p:cNvGrpSpPr/>
          <p:nvPr/>
        </p:nvGrpSpPr>
        <p:grpSpPr>
          <a:xfrm>
            <a:off x="1546643" y="1100735"/>
            <a:ext cx="587423" cy="574348"/>
            <a:chOff x="-4199734" y="2435440"/>
            <a:chExt cx="467494" cy="457138"/>
          </a:xfrm>
        </p:grpSpPr>
        <p:sp>
          <p:nvSpPr>
            <p:cNvPr id="810" name="Google Shape;810;p28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8" name="Google Shape;818;p28"/>
          <p:cNvGrpSpPr/>
          <p:nvPr/>
        </p:nvGrpSpPr>
        <p:grpSpPr>
          <a:xfrm>
            <a:off x="10071019" y="1339426"/>
            <a:ext cx="611079" cy="335657"/>
            <a:chOff x="-2571948" y="3464254"/>
            <a:chExt cx="532422" cy="292487"/>
          </a:xfrm>
        </p:grpSpPr>
        <p:sp>
          <p:nvSpPr>
            <p:cNvPr id="819" name="Google Shape;819;p28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28"/>
          <p:cNvSpPr/>
          <p:nvPr/>
        </p:nvSpPr>
        <p:spPr>
          <a:xfrm>
            <a:off x="88894" y="5814501"/>
            <a:ext cx="12192031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25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0"/>
          <p:cNvSpPr txBox="1">
            <a:spLocks noGrp="1"/>
          </p:cNvSpPr>
          <p:nvPr>
            <p:ph type="subTitle" idx="1"/>
          </p:nvPr>
        </p:nvSpPr>
        <p:spPr>
          <a:xfrm flipH="1">
            <a:off x="948417" y="4005300"/>
            <a:ext cx="4538800" cy="8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2" name="Google Shape;842;p30"/>
          <p:cNvSpPr txBox="1">
            <a:spLocks noGrp="1"/>
          </p:cNvSpPr>
          <p:nvPr>
            <p:ph type="title"/>
          </p:nvPr>
        </p:nvSpPr>
        <p:spPr>
          <a:xfrm>
            <a:off x="948367" y="2878500"/>
            <a:ext cx="4538800" cy="11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3" name="Google Shape;843;p30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44" name="Google Shape;844;p30"/>
          <p:cNvGrpSpPr/>
          <p:nvPr/>
        </p:nvGrpSpPr>
        <p:grpSpPr>
          <a:xfrm>
            <a:off x="953690" y="1254627"/>
            <a:ext cx="449399" cy="802807"/>
            <a:chOff x="258700" y="1864415"/>
            <a:chExt cx="575562" cy="1028185"/>
          </a:xfrm>
        </p:grpSpPr>
        <p:sp>
          <p:nvSpPr>
            <p:cNvPr id="845" name="Google Shape;845;p30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30"/>
          <p:cNvGrpSpPr/>
          <p:nvPr/>
        </p:nvGrpSpPr>
        <p:grpSpPr>
          <a:xfrm flipH="1">
            <a:off x="1511275" y="1721597"/>
            <a:ext cx="611079" cy="335657"/>
            <a:chOff x="-2571948" y="3464254"/>
            <a:chExt cx="532422" cy="292487"/>
          </a:xfrm>
        </p:grpSpPr>
        <p:sp>
          <p:nvSpPr>
            <p:cNvPr id="849" name="Google Shape;849;p30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2" name="Google Shape;852;p30"/>
          <p:cNvGrpSpPr/>
          <p:nvPr/>
        </p:nvGrpSpPr>
        <p:grpSpPr>
          <a:xfrm>
            <a:off x="4625249" y="1052387"/>
            <a:ext cx="449375" cy="1004871"/>
            <a:chOff x="-3694604" y="1903759"/>
            <a:chExt cx="444046" cy="992955"/>
          </a:xfrm>
        </p:grpSpPr>
        <p:sp>
          <p:nvSpPr>
            <p:cNvPr id="853" name="Google Shape;853;p30"/>
            <p:cNvSpPr/>
            <p:nvPr/>
          </p:nvSpPr>
          <p:spPr>
            <a:xfrm>
              <a:off x="-3694604" y="1921369"/>
              <a:ext cx="417816" cy="975344"/>
            </a:xfrm>
            <a:custGeom>
              <a:avLst/>
              <a:gdLst/>
              <a:ahLst/>
              <a:cxnLst/>
              <a:rect l="l" t="t" r="r" b="b"/>
              <a:pathLst>
                <a:path w="1115" h="2603" extrusionOk="0">
                  <a:moveTo>
                    <a:pt x="423" y="235"/>
                  </a:moveTo>
                  <a:lnTo>
                    <a:pt x="130" y="599"/>
                  </a:lnTo>
                  <a:cubicBezTo>
                    <a:pt x="59" y="692"/>
                    <a:pt x="1" y="728"/>
                    <a:pt x="1" y="845"/>
                  </a:cubicBezTo>
                  <a:lnTo>
                    <a:pt x="1" y="2509"/>
                  </a:lnTo>
                  <a:cubicBezTo>
                    <a:pt x="1" y="2603"/>
                    <a:pt x="36" y="2591"/>
                    <a:pt x="130" y="2591"/>
                  </a:cubicBezTo>
                  <a:lnTo>
                    <a:pt x="997" y="2591"/>
                  </a:lnTo>
                  <a:cubicBezTo>
                    <a:pt x="1091" y="2591"/>
                    <a:pt x="1114" y="2603"/>
                    <a:pt x="1114" y="2509"/>
                  </a:cubicBezTo>
                  <a:lnTo>
                    <a:pt x="1114" y="845"/>
                  </a:lnTo>
                  <a:cubicBezTo>
                    <a:pt x="1114" y="728"/>
                    <a:pt x="1067" y="692"/>
                    <a:pt x="997" y="599"/>
                  </a:cubicBezTo>
                  <a:lnTo>
                    <a:pt x="704" y="235"/>
                  </a:lnTo>
                  <a:lnTo>
                    <a:pt x="692" y="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-3694604" y="1952094"/>
              <a:ext cx="303525" cy="944619"/>
            </a:xfrm>
            <a:custGeom>
              <a:avLst/>
              <a:gdLst/>
              <a:ahLst/>
              <a:cxnLst/>
              <a:rect l="l" t="t" r="r" b="b"/>
              <a:pathLst>
                <a:path w="810" h="2521" extrusionOk="0">
                  <a:moveTo>
                    <a:pt x="423" y="153"/>
                  </a:moveTo>
                  <a:lnTo>
                    <a:pt x="130" y="517"/>
                  </a:lnTo>
                  <a:cubicBezTo>
                    <a:pt x="59" y="610"/>
                    <a:pt x="1" y="646"/>
                    <a:pt x="1" y="763"/>
                  </a:cubicBezTo>
                  <a:lnTo>
                    <a:pt x="1" y="2427"/>
                  </a:lnTo>
                  <a:cubicBezTo>
                    <a:pt x="1" y="2521"/>
                    <a:pt x="36" y="2509"/>
                    <a:pt x="130" y="2509"/>
                  </a:cubicBezTo>
                  <a:lnTo>
                    <a:pt x="810" y="2509"/>
                  </a:lnTo>
                  <a:lnTo>
                    <a:pt x="810" y="634"/>
                  </a:lnTo>
                  <a:cubicBezTo>
                    <a:pt x="810" y="528"/>
                    <a:pt x="763" y="435"/>
                    <a:pt x="692" y="36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-3549588" y="1903759"/>
              <a:ext cx="119162" cy="92926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1" y="1"/>
                  </a:moveTo>
                  <a:lnTo>
                    <a:pt x="1" y="247"/>
                  </a:lnTo>
                  <a:lnTo>
                    <a:pt x="317" y="24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-3667999" y="2277331"/>
              <a:ext cx="417441" cy="417416"/>
            </a:xfrm>
            <a:custGeom>
              <a:avLst/>
              <a:gdLst/>
              <a:ahLst/>
              <a:cxnLst/>
              <a:rect l="l" t="t" r="r" b="b"/>
              <a:pathLst>
                <a:path w="1114" h="1114" extrusionOk="0">
                  <a:moveTo>
                    <a:pt x="481" y="1114"/>
                  </a:moveTo>
                  <a:cubicBezTo>
                    <a:pt x="903" y="1114"/>
                    <a:pt x="1114" y="598"/>
                    <a:pt x="821" y="305"/>
                  </a:cubicBezTo>
                  <a:cubicBezTo>
                    <a:pt x="516" y="0"/>
                    <a:pt x="0" y="211"/>
                    <a:pt x="0" y="633"/>
                  </a:cubicBezTo>
                  <a:cubicBezTo>
                    <a:pt x="0" y="903"/>
                    <a:pt x="211" y="1114"/>
                    <a:pt x="481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7" name="Google Shape;857;p30"/>
          <p:cNvGrpSpPr/>
          <p:nvPr/>
        </p:nvGrpSpPr>
        <p:grpSpPr>
          <a:xfrm flipH="1">
            <a:off x="3196219" y="1254608"/>
            <a:ext cx="355163" cy="802841"/>
            <a:chOff x="-3682443" y="3081530"/>
            <a:chExt cx="298857" cy="675489"/>
          </a:xfrm>
        </p:grpSpPr>
        <p:sp>
          <p:nvSpPr>
            <p:cNvPr id="858" name="Google Shape;858;p30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1" name="Google Shape;861;p30"/>
          <p:cNvSpPr/>
          <p:nvPr/>
        </p:nvSpPr>
        <p:spPr>
          <a:xfrm>
            <a:off x="88901" y="2057434"/>
            <a:ext cx="5023244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60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3"/>
          <p:cNvSpPr/>
          <p:nvPr/>
        </p:nvSpPr>
        <p:spPr>
          <a:xfrm>
            <a:off x="0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6" name="Google Shape;906;p33"/>
          <p:cNvSpPr/>
          <p:nvPr/>
        </p:nvSpPr>
        <p:spPr>
          <a:xfrm>
            <a:off x="-5904" y="1673018"/>
            <a:ext cx="12192031" cy="162433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7" name="Google Shape;907;p33"/>
          <p:cNvGrpSpPr/>
          <p:nvPr/>
        </p:nvGrpSpPr>
        <p:grpSpPr>
          <a:xfrm>
            <a:off x="9897473" y="1112152"/>
            <a:ext cx="1351467" cy="556393"/>
            <a:chOff x="-6009307" y="2159494"/>
            <a:chExt cx="1013600" cy="417295"/>
          </a:xfrm>
        </p:grpSpPr>
        <p:sp>
          <p:nvSpPr>
            <p:cNvPr id="908" name="Google Shape;908;p33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3" name="Google Shape;913;p33"/>
          <p:cNvGrpSpPr/>
          <p:nvPr/>
        </p:nvGrpSpPr>
        <p:grpSpPr>
          <a:xfrm>
            <a:off x="1528552" y="1278557"/>
            <a:ext cx="709896" cy="389983"/>
            <a:chOff x="-2571948" y="3464254"/>
            <a:chExt cx="532422" cy="292487"/>
          </a:xfrm>
        </p:grpSpPr>
        <p:sp>
          <p:nvSpPr>
            <p:cNvPr id="914" name="Google Shape;914;p33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rgbClr val="F55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A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7" name="Google Shape;917;p33"/>
          <p:cNvGrpSpPr/>
          <p:nvPr/>
        </p:nvGrpSpPr>
        <p:grpSpPr>
          <a:xfrm>
            <a:off x="943113" y="811099"/>
            <a:ext cx="398449" cy="861939"/>
            <a:chOff x="-1506991" y="2132324"/>
            <a:chExt cx="351490" cy="760266"/>
          </a:xfrm>
        </p:grpSpPr>
        <p:sp>
          <p:nvSpPr>
            <p:cNvPr id="918" name="Google Shape;918;p33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F55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21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0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2" name="Google Shape;922;p33"/>
          <p:cNvGrpSpPr/>
          <p:nvPr/>
        </p:nvGrpSpPr>
        <p:grpSpPr>
          <a:xfrm>
            <a:off x="5465570" y="522871"/>
            <a:ext cx="601961" cy="1145677"/>
            <a:chOff x="-6438998" y="2897865"/>
            <a:chExt cx="451471" cy="859258"/>
          </a:xfrm>
        </p:grpSpPr>
        <p:sp>
          <p:nvSpPr>
            <p:cNvPr id="923" name="Google Shape;923;p33"/>
            <p:cNvSpPr/>
            <p:nvPr/>
          </p:nvSpPr>
          <p:spPr>
            <a:xfrm>
              <a:off x="-6438998" y="2920004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-6339468" y="3228147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-6339468" y="3274594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-6298860" y="3299543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33"/>
          <p:cNvGrpSpPr/>
          <p:nvPr/>
        </p:nvGrpSpPr>
        <p:grpSpPr>
          <a:xfrm>
            <a:off x="9284312" y="654848"/>
            <a:ext cx="468653" cy="1013688"/>
            <a:chOff x="-1506991" y="2132324"/>
            <a:chExt cx="351490" cy="760266"/>
          </a:xfrm>
        </p:grpSpPr>
        <p:sp>
          <p:nvSpPr>
            <p:cNvPr id="932" name="Google Shape;932;p33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33"/>
          <p:cNvGrpSpPr/>
          <p:nvPr/>
        </p:nvGrpSpPr>
        <p:grpSpPr>
          <a:xfrm>
            <a:off x="6327959" y="791741"/>
            <a:ext cx="398476" cy="900652"/>
            <a:chOff x="-3682443" y="3081530"/>
            <a:chExt cx="298857" cy="675489"/>
          </a:xfrm>
        </p:grpSpPr>
        <p:sp>
          <p:nvSpPr>
            <p:cNvPr id="937" name="Google Shape;937;p33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0" name="Google Shape;940;p33"/>
          <p:cNvSpPr txBox="1">
            <a:spLocks noGrp="1"/>
          </p:cNvSpPr>
          <p:nvPr>
            <p:ph type="ctrTitle"/>
          </p:nvPr>
        </p:nvSpPr>
        <p:spPr>
          <a:xfrm>
            <a:off x="2050800" y="2340567"/>
            <a:ext cx="8071600" cy="12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1" name="Google Shape;941;p33"/>
          <p:cNvSpPr txBox="1">
            <a:spLocks noGrp="1"/>
          </p:cNvSpPr>
          <p:nvPr>
            <p:ph type="subTitle" idx="1"/>
          </p:nvPr>
        </p:nvSpPr>
        <p:spPr>
          <a:xfrm>
            <a:off x="1539167" y="3711517"/>
            <a:ext cx="4358800" cy="1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2" name="Google Shape;942;p33"/>
          <p:cNvSpPr txBox="1"/>
          <p:nvPr/>
        </p:nvSpPr>
        <p:spPr>
          <a:xfrm>
            <a:off x="6275200" y="3711533"/>
            <a:ext cx="4072000" cy="1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78451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5" name="Google Shape;945;p34"/>
          <p:cNvSpPr/>
          <p:nvPr/>
        </p:nvSpPr>
        <p:spPr>
          <a:xfrm>
            <a:off x="-5904" y="1673018"/>
            <a:ext cx="12192031" cy="162433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6" name="Google Shape;946;p34"/>
          <p:cNvSpPr/>
          <p:nvPr/>
        </p:nvSpPr>
        <p:spPr>
          <a:xfrm>
            <a:off x="-5904" y="5060152"/>
            <a:ext cx="12192031" cy="162433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47" name="Google Shape;947;p34"/>
          <p:cNvGrpSpPr/>
          <p:nvPr/>
        </p:nvGrpSpPr>
        <p:grpSpPr>
          <a:xfrm>
            <a:off x="1125212" y="5712332"/>
            <a:ext cx="468653" cy="1013688"/>
            <a:chOff x="-1506991" y="2132324"/>
            <a:chExt cx="351490" cy="760266"/>
          </a:xfrm>
        </p:grpSpPr>
        <p:sp>
          <p:nvSpPr>
            <p:cNvPr id="948" name="Google Shape;948;p34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2" name="Google Shape;952;p34"/>
          <p:cNvGrpSpPr/>
          <p:nvPr/>
        </p:nvGrpSpPr>
        <p:grpSpPr>
          <a:xfrm>
            <a:off x="316733" y="5510447"/>
            <a:ext cx="680467" cy="1215589"/>
            <a:chOff x="258700" y="1864415"/>
            <a:chExt cx="575562" cy="1028185"/>
          </a:xfrm>
        </p:grpSpPr>
        <p:sp>
          <p:nvSpPr>
            <p:cNvPr id="953" name="Google Shape;953;p34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6" name="Google Shape;956;p34"/>
          <p:cNvGrpSpPr/>
          <p:nvPr/>
        </p:nvGrpSpPr>
        <p:grpSpPr>
          <a:xfrm>
            <a:off x="10233670" y="5580371"/>
            <a:ext cx="601961" cy="1145677"/>
            <a:chOff x="-6438998" y="2897865"/>
            <a:chExt cx="451471" cy="859258"/>
          </a:xfrm>
        </p:grpSpPr>
        <p:sp>
          <p:nvSpPr>
            <p:cNvPr id="957" name="Google Shape;957;p34"/>
            <p:cNvSpPr/>
            <p:nvPr/>
          </p:nvSpPr>
          <p:spPr>
            <a:xfrm>
              <a:off x="-6438998" y="2920004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-6339468" y="3228147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-6339468" y="3274594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-6298860" y="3299543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5" name="Google Shape;965;p34"/>
          <p:cNvGrpSpPr/>
          <p:nvPr/>
        </p:nvGrpSpPr>
        <p:grpSpPr>
          <a:xfrm>
            <a:off x="5969659" y="773058"/>
            <a:ext cx="398476" cy="900285"/>
            <a:chOff x="-3682431" y="3081530"/>
            <a:chExt cx="298857" cy="675214"/>
          </a:xfrm>
        </p:grpSpPr>
        <p:sp>
          <p:nvSpPr>
            <p:cNvPr id="966" name="Google Shape;966;p34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-3682431" y="3196454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9" name="Google Shape;969;p34"/>
          <p:cNvGrpSpPr/>
          <p:nvPr/>
        </p:nvGrpSpPr>
        <p:grpSpPr>
          <a:xfrm>
            <a:off x="1353907" y="1112152"/>
            <a:ext cx="1351467" cy="556393"/>
            <a:chOff x="-6009307" y="2159494"/>
            <a:chExt cx="1013600" cy="417295"/>
          </a:xfrm>
        </p:grpSpPr>
        <p:sp>
          <p:nvSpPr>
            <p:cNvPr id="970" name="Google Shape;970;p34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5" name="Google Shape;975;p34"/>
          <p:cNvGrpSpPr/>
          <p:nvPr/>
        </p:nvGrpSpPr>
        <p:grpSpPr>
          <a:xfrm>
            <a:off x="2891696" y="654856"/>
            <a:ext cx="468653" cy="1013688"/>
            <a:chOff x="-1506991" y="2132324"/>
            <a:chExt cx="351490" cy="760266"/>
          </a:xfrm>
        </p:grpSpPr>
        <p:sp>
          <p:nvSpPr>
            <p:cNvPr id="976" name="Google Shape;976;p34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0" name="Google Shape;980;p34"/>
          <p:cNvGrpSpPr/>
          <p:nvPr/>
        </p:nvGrpSpPr>
        <p:grpSpPr>
          <a:xfrm>
            <a:off x="9447885" y="6335557"/>
            <a:ext cx="709896" cy="389983"/>
            <a:chOff x="-2571948" y="3464254"/>
            <a:chExt cx="532422" cy="292487"/>
          </a:xfrm>
        </p:grpSpPr>
        <p:sp>
          <p:nvSpPr>
            <p:cNvPr id="981" name="Google Shape;981;p34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4" name="Google Shape;984;p34"/>
          <p:cNvGrpSpPr/>
          <p:nvPr/>
        </p:nvGrpSpPr>
        <p:grpSpPr>
          <a:xfrm>
            <a:off x="10157768" y="1001250"/>
            <a:ext cx="680473" cy="671793"/>
            <a:chOff x="7618325" y="750937"/>
            <a:chExt cx="510355" cy="503845"/>
          </a:xfrm>
        </p:grpSpPr>
        <p:grpSp>
          <p:nvGrpSpPr>
            <p:cNvPr id="985" name="Google Shape;985;p34"/>
            <p:cNvGrpSpPr/>
            <p:nvPr/>
          </p:nvGrpSpPr>
          <p:grpSpPr>
            <a:xfrm>
              <a:off x="7618334" y="750937"/>
              <a:ext cx="510346" cy="500470"/>
              <a:chOff x="-4199726" y="2435452"/>
              <a:chExt cx="466155" cy="457134"/>
            </a:xfrm>
          </p:grpSpPr>
          <p:sp>
            <p:nvSpPr>
              <p:cNvPr id="986" name="Google Shape;986;p34"/>
              <p:cNvSpPr/>
              <p:nvPr/>
            </p:nvSpPr>
            <p:spPr>
              <a:xfrm>
                <a:off x="-4199725" y="2435452"/>
                <a:ext cx="466149" cy="241676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3" name="Google Shape;993;p34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4" name="Google Shape;994;p34"/>
            <p:cNvGrpSpPr/>
            <p:nvPr/>
          </p:nvGrpSpPr>
          <p:grpSpPr>
            <a:xfrm>
              <a:off x="7618325" y="754300"/>
              <a:ext cx="510355" cy="500483"/>
              <a:chOff x="-4199734" y="2435440"/>
              <a:chExt cx="466163" cy="457145"/>
            </a:xfrm>
          </p:grpSpPr>
          <p:sp>
            <p:nvSpPr>
              <p:cNvPr id="995" name="Google Shape;995;p34"/>
              <p:cNvSpPr/>
              <p:nvPr/>
            </p:nvSpPr>
            <p:spPr>
              <a:xfrm>
                <a:off x="-4199734" y="2435440"/>
                <a:ext cx="466158" cy="24582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6" name="Google Shape;996;p34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8" name="Google Shape;998;p34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9" name="Google Shape;999;p34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1" name="Google Shape;1001;p34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3" name="Google Shape;1003;p34"/>
            <p:cNvGrpSpPr/>
            <p:nvPr/>
          </p:nvGrpSpPr>
          <p:grpSpPr>
            <a:xfrm>
              <a:off x="7695459" y="835937"/>
              <a:ext cx="356094" cy="101324"/>
              <a:chOff x="-4129279" y="2505522"/>
              <a:chExt cx="325259" cy="92550"/>
            </a:xfrm>
          </p:grpSpPr>
          <p:sp>
            <p:nvSpPr>
              <p:cNvPr id="1004" name="Google Shape;1004;p34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07" name="Google Shape;1007;p34"/>
          <p:cNvSpPr/>
          <p:nvPr/>
        </p:nvSpPr>
        <p:spPr>
          <a:xfrm>
            <a:off x="18755367" y="5905681"/>
            <a:ext cx="93235" cy="422604"/>
          </a:xfrm>
          <a:custGeom>
            <a:avLst/>
            <a:gdLst/>
            <a:ahLst/>
            <a:cxnLst/>
            <a:rect l="l" t="t" r="r" b="b"/>
            <a:pathLst>
              <a:path w="458" h="2076" extrusionOk="0">
                <a:moveTo>
                  <a:pt x="164" y="1"/>
                </a:moveTo>
                <a:cubicBezTo>
                  <a:pt x="71" y="1"/>
                  <a:pt x="0" y="71"/>
                  <a:pt x="0" y="165"/>
                </a:cubicBezTo>
                <a:lnTo>
                  <a:pt x="0" y="1911"/>
                </a:lnTo>
                <a:cubicBezTo>
                  <a:pt x="0" y="2005"/>
                  <a:pt x="71" y="2076"/>
                  <a:pt x="164" y="2076"/>
                </a:cubicBezTo>
                <a:lnTo>
                  <a:pt x="293" y="2076"/>
                </a:lnTo>
                <a:cubicBezTo>
                  <a:pt x="387" y="2076"/>
                  <a:pt x="457" y="2005"/>
                  <a:pt x="457" y="1911"/>
                </a:cubicBezTo>
                <a:lnTo>
                  <a:pt x="457" y="165"/>
                </a:lnTo>
                <a:cubicBezTo>
                  <a:pt x="457" y="71"/>
                  <a:pt x="387" y="1"/>
                  <a:pt x="293" y="1"/>
                </a:cubicBezTo>
                <a:close/>
              </a:path>
            </a:pathLst>
          </a:custGeom>
          <a:solidFill>
            <a:srgbClr val="6F85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8" name="Google Shape;1008;p34"/>
          <p:cNvSpPr/>
          <p:nvPr/>
        </p:nvSpPr>
        <p:spPr>
          <a:xfrm>
            <a:off x="18366349" y="3295372"/>
            <a:ext cx="262809" cy="78984"/>
          </a:xfrm>
          <a:custGeom>
            <a:avLst/>
            <a:gdLst/>
            <a:ahLst/>
            <a:cxnLst/>
            <a:rect l="l" t="t" r="r" b="b"/>
            <a:pathLst>
              <a:path w="1291" h="388" extrusionOk="0">
                <a:moveTo>
                  <a:pt x="1" y="1"/>
                </a:moveTo>
                <a:lnTo>
                  <a:pt x="1" y="387"/>
                </a:lnTo>
                <a:lnTo>
                  <a:pt x="1290" y="387"/>
                </a:lnTo>
                <a:lnTo>
                  <a:pt x="1290" y="1"/>
                </a:lnTo>
                <a:close/>
              </a:path>
            </a:pathLst>
          </a:custGeom>
          <a:solidFill>
            <a:srgbClr val="222F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9" name="Google Shape;1009;p34"/>
          <p:cNvSpPr/>
          <p:nvPr/>
        </p:nvSpPr>
        <p:spPr>
          <a:xfrm>
            <a:off x="18540603" y="1171787"/>
            <a:ext cx="291309" cy="558587"/>
          </a:xfrm>
          <a:custGeom>
            <a:avLst/>
            <a:gdLst/>
            <a:ahLst/>
            <a:cxnLst/>
            <a:rect l="l" t="t" r="r" b="b"/>
            <a:pathLst>
              <a:path w="1431" h="2744" extrusionOk="0">
                <a:moveTo>
                  <a:pt x="0" y="0"/>
                </a:moveTo>
                <a:lnTo>
                  <a:pt x="0" y="2743"/>
                </a:lnTo>
                <a:lnTo>
                  <a:pt x="1430" y="2743"/>
                </a:lnTo>
                <a:lnTo>
                  <a:pt x="1430" y="0"/>
                </a:lnTo>
                <a:close/>
              </a:path>
            </a:pathLst>
          </a:custGeom>
          <a:solidFill>
            <a:srgbClr val="2143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0" name="Google Shape;1010;p34"/>
          <p:cNvSpPr/>
          <p:nvPr/>
        </p:nvSpPr>
        <p:spPr>
          <a:xfrm>
            <a:off x="18571546" y="1307767"/>
            <a:ext cx="279501" cy="279293"/>
          </a:xfrm>
          <a:custGeom>
            <a:avLst/>
            <a:gdLst/>
            <a:ahLst/>
            <a:cxnLst/>
            <a:rect l="l" t="t" r="r" b="b"/>
            <a:pathLst>
              <a:path w="1373" h="1372" extrusionOk="0">
                <a:moveTo>
                  <a:pt x="587" y="1372"/>
                </a:moveTo>
                <a:cubicBezTo>
                  <a:pt x="1114" y="1372"/>
                  <a:pt x="1372" y="739"/>
                  <a:pt x="997" y="376"/>
                </a:cubicBezTo>
                <a:cubicBezTo>
                  <a:pt x="634" y="1"/>
                  <a:pt x="1" y="258"/>
                  <a:pt x="1" y="786"/>
                </a:cubicBezTo>
                <a:cubicBezTo>
                  <a:pt x="1" y="1114"/>
                  <a:pt x="270" y="1372"/>
                  <a:pt x="587" y="13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1" name="Google Shape;1011;p34"/>
          <p:cNvSpPr/>
          <p:nvPr/>
        </p:nvSpPr>
        <p:spPr>
          <a:xfrm>
            <a:off x="18540603" y="1171788"/>
            <a:ext cx="291309" cy="102801"/>
          </a:xfrm>
          <a:custGeom>
            <a:avLst/>
            <a:gdLst/>
            <a:ahLst/>
            <a:cxnLst/>
            <a:rect l="l" t="t" r="r" b="b"/>
            <a:pathLst>
              <a:path w="1431" h="505" extrusionOk="0">
                <a:moveTo>
                  <a:pt x="1430" y="0"/>
                </a:moveTo>
                <a:lnTo>
                  <a:pt x="0" y="0"/>
                </a:lnTo>
                <a:lnTo>
                  <a:pt x="0" y="434"/>
                </a:lnTo>
                <a:cubicBezTo>
                  <a:pt x="469" y="504"/>
                  <a:pt x="950" y="504"/>
                  <a:pt x="1430" y="4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2" name="Google Shape;1012;p34"/>
          <p:cNvSpPr/>
          <p:nvPr/>
        </p:nvSpPr>
        <p:spPr>
          <a:xfrm>
            <a:off x="18516786" y="4655388"/>
            <a:ext cx="324695" cy="491817"/>
          </a:xfrm>
          <a:custGeom>
            <a:avLst/>
            <a:gdLst/>
            <a:ahLst/>
            <a:cxnLst/>
            <a:rect l="l" t="t" r="r" b="b"/>
            <a:pathLst>
              <a:path w="1595" h="2416" extrusionOk="0">
                <a:moveTo>
                  <a:pt x="106" y="270"/>
                </a:moveTo>
                <a:cubicBezTo>
                  <a:pt x="211" y="200"/>
                  <a:pt x="211" y="141"/>
                  <a:pt x="211" y="1"/>
                </a:cubicBezTo>
                <a:lnTo>
                  <a:pt x="1372" y="1"/>
                </a:lnTo>
                <a:cubicBezTo>
                  <a:pt x="1372" y="141"/>
                  <a:pt x="1372" y="200"/>
                  <a:pt x="1489" y="270"/>
                </a:cubicBezTo>
                <a:cubicBezTo>
                  <a:pt x="1594" y="329"/>
                  <a:pt x="1583" y="282"/>
                  <a:pt x="1583" y="446"/>
                </a:cubicBezTo>
                <a:lnTo>
                  <a:pt x="1583" y="2263"/>
                </a:lnTo>
                <a:cubicBezTo>
                  <a:pt x="1583" y="2415"/>
                  <a:pt x="1536" y="2415"/>
                  <a:pt x="1395" y="2415"/>
                </a:cubicBezTo>
                <a:lnTo>
                  <a:pt x="199" y="2415"/>
                </a:lnTo>
                <a:cubicBezTo>
                  <a:pt x="47" y="2415"/>
                  <a:pt x="12" y="2415"/>
                  <a:pt x="12" y="2263"/>
                </a:cubicBezTo>
                <a:lnTo>
                  <a:pt x="12" y="446"/>
                </a:lnTo>
                <a:cubicBezTo>
                  <a:pt x="12" y="282"/>
                  <a:pt x="0" y="329"/>
                  <a:pt x="106" y="2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3" name="Google Shape;1013;p34"/>
          <p:cNvSpPr/>
          <p:nvPr/>
        </p:nvSpPr>
        <p:spPr>
          <a:xfrm>
            <a:off x="18547728" y="4624445"/>
            <a:ext cx="262605" cy="62292"/>
          </a:xfrm>
          <a:custGeom>
            <a:avLst/>
            <a:gdLst/>
            <a:ahLst/>
            <a:cxnLst/>
            <a:rect l="l" t="t" r="r" b="b"/>
            <a:pathLst>
              <a:path w="1290" h="306" extrusionOk="0">
                <a:moveTo>
                  <a:pt x="1" y="0"/>
                </a:moveTo>
                <a:lnTo>
                  <a:pt x="1" y="305"/>
                </a:lnTo>
                <a:lnTo>
                  <a:pt x="1290" y="305"/>
                </a:lnTo>
                <a:lnTo>
                  <a:pt x="1290" y="0"/>
                </a:lnTo>
                <a:close/>
              </a:path>
            </a:pathLst>
          </a:custGeom>
          <a:solidFill>
            <a:srgbClr val="F55B5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4" name="Google Shape;1014;p34"/>
          <p:cNvSpPr/>
          <p:nvPr/>
        </p:nvSpPr>
        <p:spPr>
          <a:xfrm>
            <a:off x="18519025" y="4789128"/>
            <a:ext cx="320012" cy="226773"/>
          </a:xfrm>
          <a:custGeom>
            <a:avLst/>
            <a:gdLst/>
            <a:ahLst/>
            <a:cxnLst/>
            <a:rect l="l" t="t" r="r" b="b"/>
            <a:pathLst>
              <a:path w="1572" h="1114" extrusionOk="0">
                <a:moveTo>
                  <a:pt x="1" y="0"/>
                </a:moveTo>
                <a:lnTo>
                  <a:pt x="1" y="1114"/>
                </a:lnTo>
                <a:lnTo>
                  <a:pt x="1572" y="1114"/>
                </a:lnTo>
                <a:lnTo>
                  <a:pt x="1572" y="0"/>
                </a:lnTo>
                <a:close/>
              </a:path>
            </a:pathLst>
          </a:custGeom>
          <a:solidFill>
            <a:srgbClr val="B0E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5" name="Google Shape;1015;p34"/>
          <p:cNvGrpSpPr/>
          <p:nvPr/>
        </p:nvGrpSpPr>
        <p:grpSpPr>
          <a:xfrm>
            <a:off x="9642330" y="654865"/>
            <a:ext cx="468653" cy="1013688"/>
            <a:chOff x="-1506991" y="2132324"/>
            <a:chExt cx="351490" cy="760266"/>
          </a:xfrm>
        </p:grpSpPr>
        <p:sp>
          <p:nvSpPr>
            <p:cNvPr id="1016" name="Google Shape;1016;p34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F55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21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0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34"/>
          <p:cNvGrpSpPr/>
          <p:nvPr/>
        </p:nvGrpSpPr>
        <p:grpSpPr>
          <a:xfrm>
            <a:off x="6511570" y="529938"/>
            <a:ext cx="601961" cy="1145177"/>
            <a:chOff x="-6438998" y="2897865"/>
            <a:chExt cx="451471" cy="858883"/>
          </a:xfrm>
        </p:grpSpPr>
        <p:sp>
          <p:nvSpPr>
            <p:cNvPr id="1021" name="Google Shape;1021;p34"/>
            <p:cNvSpPr/>
            <p:nvPr/>
          </p:nvSpPr>
          <p:spPr>
            <a:xfrm>
              <a:off x="-6438998" y="2919629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-6339468" y="3227772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-6339468" y="3274219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-6298860" y="3299168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6984417" y="6058734"/>
            <a:ext cx="682417" cy="667300"/>
            <a:chOff x="-4199734" y="2435440"/>
            <a:chExt cx="467494" cy="457138"/>
          </a:xfrm>
        </p:grpSpPr>
        <p:sp>
          <p:nvSpPr>
            <p:cNvPr id="1030" name="Google Shape;1030;p34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8" name="Google Shape;1038;p34"/>
          <p:cNvGrpSpPr/>
          <p:nvPr/>
        </p:nvGrpSpPr>
        <p:grpSpPr>
          <a:xfrm>
            <a:off x="4515324" y="6169652"/>
            <a:ext cx="1351467" cy="556393"/>
            <a:chOff x="-6009307" y="2159494"/>
            <a:chExt cx="1013600" cy="417295"/>
          </a:xfrm>
        </p:grpSpPr>
        <p:sp>
          <p:nvSpPr>
            <p:cNvPr id="1039" name="Google Shape;1039;p34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4" name="Google Shape;1044;p34"/>
          <p:cNvGrpSpPr/>
          <p:nvPr/>
        </p:nvGrpSpPr>
        <p:grpSpPr>
          <a:xfrm>
            <a:off x="6138310" y="5460535"/>
            <a:ext cx="574575" cy="1265487"/>
            <a:chOff x="363244" y="841114"/>
            <a:chExt cx="430931" cy="949115"/>
          </a:xfrm>
        </p:grpSpPr>
        <p:sp>
          <p:nvSpPr>
            <p:cNvPr id="1045" name="Google Shape;1045;p34"/>
            <p:cNvSpPr/>
            <p:nvPr/>
          </p:nvSpPr>
          <p:spPr>
            <a:xfrm>
              <a:off x="363244" y="841114"/>
              <a:ext cx="430931" cy="949115"/>
            </a:xfrm>
            <a:custGeom>
              <a:avLst/>
              <a:gdLst/>
              <a:ahLst/>
              <a:cxnLst/>
              <a:rect l="l" t="t" r="r" b="b"/>
              <a:pathLst>
                <a:path w="1150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1149" y="2532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363244" y="1113519"/>
              <a:ext cx="430931" cy="676708"/>
            </a:xfrm>
            <a:custGeom>
              <a:avLst/>
              <a:gdLst/>
              <a:ahLst/>
              <a:cxnLst/>
              <a:rect l="l" t="t" r="r" b="b"/>
              <a:pathLst>
                <a:path w="1150" h="1806" extrusionOk="0">
                  <a:moveTo>
                    <a:pt x="1" y="481"/>
                  </a:moveTo>
                  <a:lnTo>
                    <a:pt x="1" y="1805"/>
                  </a:lnTo>
                  <a:lnTo>
                    <a:pt x="1149" y="1805"/>
                  </a:lnTo>
                  <a:lnTo>
                    <a:pt x="1149" y="481"/>
                  </a:lnTo>
                  <a:lnTo>
                    <a:pt x="1149" y="340"/>
                  </a:lnTo>
                  <a:lnTo>
                    <a:pt x="974" y="235"/>
                  </a:lnTo>
                  <a:lnTo>
                    <a:pt x="575" y="0"/>
                  </a:lnTo>
                  <a:lnTo>
                    <a:pt x="165" y="235"/>
                  </a:lnTo>
                  <a:lnTo>
                    <a:pt x="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363244" y="841114"/>
              <a:ext cx="430931" cy="97047"/>
            </a:xfrm>
            <a:custGeom>
              <a:avLst/>
              <a:gdLst/>
              <a:ahLst/>
              <a:cxnLst/>
              <a:rect l="l" t="t" r="r" b="b"/>
              <a:pathLst>
                <a:path w="1150" h="259" extrusionOk="0">
                  <a:moveTo>
                    <a:pt x="1" y="0"/>
                  </a:moveTo>
                  <a:lnTo>
                    <a:pt x="1" y="258"/>
                  </a:lnTo>
                  <a:lnTo>
                    <a:pt x="1149" y="25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24698" y="1223305"/>
              <a:ext cx="356361" cy="355965"/>
            </a:xfrm>
            <a:custGeom>
              <a:avLst/>
              <a:gdLst/>
              <a:ahLst/>
              <a:cxnLst/>
              <a:rect l="l" t="t" r="r" b="b"/>
              <a:pathLst>
                <a:path w="951" h="950" extrusionOk="0">
                  <a:moveTo>
                    <a:pt x="411" y="950"/>
                  </a:moveTo>
                  <a:cubicBezTo>
                    <a:pt x="774" y="950"/>
                    <a:pt x="950" y="516"/>
                    <a:pt x="692" y="258"/>
                  </a:cubicBezTo>
                  <a:cubicBezTo>
                    <a:pt x="434" y="0"/>
                    <a:pt x="1" y="176"/>
                    <a:pt x="1" y="539"/>
                  </a:cubicBezTo>
                  <a:cubicBezTo>
                    <a:pt x="1" y="762"/>
                    <a:pt x="188" y="950"/>
                    <a:pt x="411" y="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1622510" y="3793386"/>
            <a:ext cx="574575" cy="1265487"/>
            <a:chOff x="363244" y="841114"/>
            <a:chExt cx="430931" cy="949115"/>
          </a:xfrm>
        </p:grpSpPr>
        <p:sp>
          <p:nvSpPr>
            <p:cNvPr id="1050" name="Google Shape;1050;p34"/>
            <p:cNvSpPr/>
            <p:nvPr/>
          </p:nvSpPr>
          <p:spPr>
            <a:xfrm>
              <a:off x="363244" y="841114"/>
              <a:ext cx="430931" cy="949115"/>
            </a:xfrm>
            <a:custGeom>
              <a:avLst/>
              <a:gdLst/>
              <a:ahLst/>
              <a:cxnLst/>
              <a:rect l="l" t="t" r="r" b="b"/>
              <a:pathLst>
                <a:path w="1150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1149" y="2532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363244" y="1113519"/>
              <a:ext cx="430931" cy="676708"/>
            </a:xfrm>
            <a:custGeom>
              <a:avLst/>
              <a:gdLst/>
              <a:ahLst/>
              <a:cxnLst/>
              <a:rect l="l" t="t" r="r" b="b"/>
              <a:pathLst>
                <a:path w="1150" h="1806" extrusionOk="0">
                  <a:moveTo>
                    <a:pt x="1" y="481"/>
                  </a:moveTo>
                  <a:lnTo>
                    <a:pt x="1" y="1805"/>
                  </a:lnTo>
                  <a:lnTo>
                    <a:pt x="1149" y="1805"/>
                  </a:lnTo>
                  <a:lnTo>
                    <a:pt x="1149" y="481"/>
                  </a:lnTo>
                  <a:lnTo>
                    <a:pt x="1149" y="340"/>
                  </a:lnTo>
                  <a:lnTo>
                    <a:pt x="974" y="235"/>
                  </a:lnTo>
                  <a:lnTo>
                    <a:pt x="575" y="0"/>
                  </a:lnTo>
                  <a:lnTo>
                    <a:pt x="165" y="235"/>
                  </a:lnTo>
                  <a:lnTo>
                    <a:pt x="1" y="3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363244" y="841114"/>
              <a:ext cx="430931" cy="97047"/>
            </a:xfrm>
            <a:custGeom>
              <a:avLst/>
              <a:gdLst/>
              <a:ahLst/>
              <a:cxnLst/>
              <a:rect l="l" t="t" r="r" b="b"/>
              <a:pathLst>
                <a:path w="1150" h="259" extrusionOk="0">
                  <a:moveTo>
                    <a:pt x="1" y="0"/>
                  </a:moveTo>
                  <a:lnTo>
                    <a:pt x="1" y="258"/>
                  </a:lnTo>
                  <a:lnTo>
                    <a:pt x="1149" y="25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424698" y="1223305"/>
              <a:ext cx="356361" cy="355965"/>
            </a:xfrm>
            <a:custGeom>
              <a:avLst/>
              <a:gdLst/>
              <a:ahLst/>
              <a:cxnLst/>
              <a:rect l="l" t="t" r="r" b="b"/>
              <a:pathLst>
                <a:path w="951" h="950" extrusionOk="0">
                  <a:moveTo>
                    <a:pt x="411" y="950"/>
                  </a:moveTo>
                  <a:cubicBezTo>
                    <a:pt x="774" y="950"/>
                    <a:pt x="950" y="516"/>
                    <a:pt x="692" y="258"/>
                  </a:cubicBezTo>
                  <a:cubicBezTo>
                    <a:pt x="434" y="0"/>
                    <a:pt x="1" y="176"/>
                    <a:pt x="1" y="539"/>
                  </a:cubicBezTo>
                  <a:cubicBezTo>
                    <a:pt x="1" y="762"/>
                    <a:pt x="188" y="950"/>
                    <a:pt x="411" y="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34"/>
          <p:cNvGrpSpPr/>
          <p:nvPr/>
        </p:nvGrpSpPr>
        <p:grpSpPr>
          <a:xfrm>
            <a:off x="800100" y="4392880"/>
            <a:ext cx="680467" cy="667288"/>
            <a:chOff x="-4199734" y="2435452"/>
            <a:chExt cx="466158" cy="457130"/>
          </a:xfrm>
        </p:grpSpPr>
        <p:sp>
          <p:nvSpPr>
            <p:cNvPr id="1055" name="Google Shape;1055;p34"/>
            <p:cNvSpPr/>
            <p:nvPr/>
          </p:nvSpPr>
          <p:spPr>
            <a:xfrm>
              <a:off x="-4199725" y="2435452"/>
              <a:ext cx="466149" cy="241676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-4199734" y="2677131"/>
              <a:ext cx="466158" cy="215451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3" name="Google Shape;1063;p34"/>
          <p:cNvGrpSpPr/>
          <p:nvPr/>
        </p:nvGrpSpPr>
        <p:grpSpPr>
          <a:xfrm>
            <a:off x="10927146" y="4046481"/>
            <a:ext cx="468653" cy="1013688"/>
            <a:chOff x="-1506991" y="2132324"/>
            <a:chExt cx="351490" cy="760266"/>
          </a:xfrm>
        </p:grpSpPr>
        <p:sp>
          <p:nvSpPr>
            <p:cNvPr id="1064" name="Google Shape;1064;p34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8" name="Google Shape;1068;p34"/>
          <p:cNvGrpSpPr/>
          <p:nvPr/>
        </p:nvGrpSpPr>
        <p:grpSpPr>
          <a:xfrm>
            <a:off x="10437159" y="4168341"/>
            <a:ext cx="398476" cy="900652"/>
            <a:chOff x="-3682443" y="3081530"/>
            <a:chExt cx="298857" cy="675489"/>
          </a:xfrm>
        </p:grpSpPr>
        <p:sp>
          <p:nvSpPr>
            <p:cNvPr id="1069" name="Google Shape;1069;p34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5143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5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4" name="Google Shape;1074;p35"/>
          <p:cNvGrpSpPr/>
          <p:nvPr/>
        </p:nvGrpSpPr>
        <p:grpSpPr>
          <a:xfrm flipH="1">
            <a:off x="10051919" y="6152969"/>
            <a:ext cx="587423" cy="574348"/>
            <a:chOff x="-4199734" y="2435440"/>
            <a:chExt cx="467494" cy="457138"/>
          </a:xfrm>
        </p:grpSpPr>
        <p:sp>
          <p:nvSpPr>
            <p:cNvPr id="1075" name="Google Shape;1075;p35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3" name="Google Shape;1083;p35"/>
          <p:cNvGrpSpPr/>
          <p:nvPr/>
        </p:nvGrpSpPr>
        <p:grpSpPr>
          <a:xfrm flipH="1">
            <a:off x="6162069" y="6390524"/>
            <a:ext cx="611008" cy="335619"/>
            <a:chOff x="-2571948" y="3464254"/>
            <a:chExt cx="532422" cy="292487"/>
          </a:xfrm>
        </p:grpSpPr>
        <p:sp>
          <p:nvSpPr>
            <p:cNvPr id="1084" name="Google Shape;1084;p35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5"/>
          <p:cNvGrpSpPr/>
          <p:nvPr/>
        </p:nvGrpSpPr>
        <p:grpSpPr>
          <a:xfrm flipH="1">
            <a:off x="943097" y="6268839"/>
            <a:ext cx="1110771" cy="457188"/>
            <a:chOff x="-6009307" y="2159494"/>
            <a:chExt cx="1013600" cy="417295"/>
          </a:xfrm>
        </p:grpSpPr>
        <p:sp>
          <p:nvSpPr>
            <p:cNvPr id="1088" name="Google Shape;1088;p35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3" name="Google Shape;1093;p35"/>
          <p:cNvGrpSpPr/>
          <p:nvPr/>
        </p:nvGrpSpPr>
        <p:grpSpPr>
          <a:xfrm flipH="1">
            <a:off x="10799501" y="5754279"/>
            <a:ext cx="449391" cy="971823"/>
            <a:chOff x="-1506991" y="2132324"/>
            <a:chExt cx="351490" cy="760266"/>
          </a:xfrm>
        </p:grpSpPr>
        <p:sp>
          <p:nvSpPr>
            <p:cNvPr id="1094" name="Google Shape;1094;p35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8" name="Google Shape;1098;p35"/>
          <p:cNvGrpSpPr/>
          <p:nvPr/>
        </p:nvGrpSpPr>
        <p:grpSpPr>
          <a:xfrm flipH="1">
            <a:off x="5418928" y="5818152"/>
            <a:ext cx="508873" cy="909189"/>
            <a:chOff x="258700" y="1864415"/>
            <a:chExt cx="575562" cy="1028185"/>
          </a:xfrm>
        </p:grpSpPr>
        <p:sp>
          <p:nvSpPr>
            <p:cNvPr id="1099" name="Google Shape;1099;p35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2" name="Google Shape;1102;p35"/>
          <p:cNvSpPr/>
          <p:nvPr/>
        </p:nvSpPr>
        <p:spPr>
          <a:xfrm>
            <a:off x="88901" y="1718201"/>
            <a:ext cx="5023244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3" name="Google Shape;1103;p35"/>
          <p:cNvGrpSpPr/>
          <p:nvPr/>
        </p:nvGrpSpPr>
        <p:grpSpPr>
          <a:xfrm>
            <a:off x="953690" y="915394"/>
            <a:ext cx="449399" cy="802807"/>
            <a:chOff x="258700" y="1864415"/>
            <a:chExt cx="575562" cy="1028185"/>
          </a:xfrm>
        </p:grpSpPr>
        <p:sp>
          <p:nvSpPr>
            <p:cNvPr id="1104" name="Google Shape;1104;p35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7" name="Google Shape;1107;p35"/>
          <p:cNvGrpSpPr/>
          <p:nvPr/>
        </p:nvGrpSpPr>
        <p:grpSpPr>
          <a:xfrm flipH="1">
            <a:off x="1511275" y="1382530"/>
            <a:ext cx="611079" cy="335657"/>
            <a:chOff x="-2571948" y="3464254"/>
            <a:chExt cx="532422" cy="292487"/>
          </a:xfrm>
        </p:grpSpPr>
        <p:sp>
          <p:nvSpPr>
            <p:cNvPr id="1108" name="Google Shape;1108;p35"/>
            <p:cNvSpPr/>
            <p:nvPr/>
          </p:nvSpPr>
          <p:spPr>
            <a:xfrm>
              <a:off x="-2556289" y="3504597"/>
              <a:ext cx="497919" cy="252144"/>
            </a:xfrm>
            <a:custGeom>
              <a:avLst/>
              <a:gdLst/>
              <a:ahLst/>
              <a:cxnLst/>
              <a:rect l="l" t="t" r="r" b="b"/>
              <a:pathLst>
                <a:path w="1876" h="950" extrusionOk="0">
                  <a:moveTo>
                    <a:pt x="0" y="0"/>
                  </a:moveTo>
                  <a:lnTo>
                    <a:pt x="1876" y="0"/>
                  </a:lnTo>
                  <a:lnTo>
                    <a:pt x="1876" y="575"/>
                  </a:lnTo>
                  <a:cubicBezTo>
                    <a:pt x="1876" y="786"/>
                    <a:pt x="1712" y="950"/>
                    <a:pt x="1501" y="950"/>
                  </a:cubicBezTo>
                  <a:lnTo>
                    <a:pt x="375" y="950"/>
                  </a:lnTo>
                  <a:cubicBezTo>
                    <a:pt x="164" y="950"/>
                    <a:pt x="0" y="786"/>
                    <a:pt x="0" y="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-2571948" y="3464254"/>
              <a:ext cx="532422" cy="84137"/>
            </a:xfrm>
            <a:custGeom>
              <a:avLst/>
              <a:gdLst/>
              <a:ahLst/>
              <a:cxnLst/>
              <a:rect l="l" t="t" r="r" b="b"/>
              <a:pathLst>
                <a:path w="2006" h="317" extrusionOk="0">
                  <a:moveTo>
                    <a:pt x="1" y="0"/>
                  </a:moveTo>
                  <a:lnTo>
                    <a:pt x="1" y="316"/>
                  </a:lnTo>
                  <a:lnTo>
                    <a:pt x="2005" y="31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-2478523" y="3569888"/>
              <a:ext cx="342385" cy="102981"/>
            </a:xfrm>
            <a:custGeom>
              <a:avLst/>
              <a:gdLst/>
              <a:ahLst/>
              <a:cxnLst/>
              <a:rect l="l" t="t" r="r" b="b"/>
              <a:pathLst>
                <a:path w="1290" h="388" extrusionOk="0">
                  <a:moveTo>
                    <a:pt x="0" y="1"/>
                  </a:moveTo>
                  <a:lnTo>
                    <a:pt x="0" y="387"/>
                  </a:lnTo>
                  <a:lnTo>
                    <a:pt x="1290" y="387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1" name="Google Shape;1111;p35"/>
          <p:cNvGrpSpPr/>
          <p:nvPr/>
        </p:nvGrpSpPr>
        <p:grpSpPr>
          <a:xfrm>
            <a:off x="4625249" y="713154"/>
            <a:ext cx="449375" cy="1004871"/>
            <a:chOff x="-3694604" y="1903759"/>
            <a:chExt cx="444046" cy="992955"/>
          </a:xfrm>
        </p:grpSpPr>
        <p:sp>
          <p:nvSpPr>
            <p:cNvPr id="1112" name="Google Shape;1112;p35"/>
            <p:cNvSpPr/>
            <p:nvPr/>
          </p:nvSpPr>
          <p:spPr>
            <a:xfrm>
              <a:off x="-3694604" y="1921369"/>
              <a:ext cx="417816" cy="975344"/>
            </a:xfrm>
            <a:custGeom>
              <a:avLst/>
              <a:gdLst/>
              <a:ahLst/>
              <a:cxnLst/>
              <a:rect l="l" t="t" r="r" b="b"/>
              <a:pathLst>
                <a:path w="1115" h="2603" extrusionOk="0">
                  <a:moveTo>
                    <a:pt x="423" y="235"/>
                  </a:moveTo>
                  <a:lnTo>
                    <a:pt x="130" y="599"/>
                  </a:lnTo>
                  <a:cubicBezTo>
                    <a:pt x="59" y="692"/>
                    <a:pt x="1" y="728"/>
                    <a:pt x="1" y="845"/>
                  </a:cubicBezTo>
                  <a:lnTo>
                    <a:pt x="1" y="2509"/>
                  </a:lnTo>
                  <a:cubicBezTo>
                    <a:pt x="1" y="2603"/>
                    <a:pt x="36" y="2591"/>
                    <a:pt x="130" y="2591"/>
                  </a:cubicBezTo>
                  <a:lnTo>
                    <a:pt x="997" y="2591"/>
                  </a:lnTo>
                  <a:cubicBezTo>
                    <a:pt x="1091" y="2591"/>
                    <a:pt x="1114" y="2603"/>
                    <a:pt x="1114" y="2509"/>
                  </a:cubicBezTo>
                  <a:lnTo>
                    <a:pt x="1114" y="845"/>
                  </a:lnTo>
                  <a:cubicBezTo>
                    <a:pt x="1114" y="728"/>
                    <a:pt x="1067" y="692"/>
                    <a:pt x="997" y="599"/>
                  </a:cubicBezTo>
                  <a:lnTo>
                    <a:pt x="704" y="235"/>
                  </a:lnTo>
                  <a:lnTo>
                    <a:pt x="692" y="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-3694604" y="1952094"/>
              <a:ext cx="303525" cy="944619"/>
            </a:xfrm>
            <a:custGeom>
              <a:avLst/>
              <a:gdLst/>
              <a:ahLst/>
              <a:cxnLst/>
              <a:rect l="l" t="t" r="r" b="b"/>
              <a:pathLst>
                <a:path w="810" h="2521" extrusionOk="0">
                  <a:moveTo>
                    <a:pt x="423" y="153"/>
                  </a:moveTo>
                  <a:lnTo>
                    <a:pt x="130" y="517"/>
                  </a:lnTo>
                  <a:cubicBezTo>
                    <a:pt x="59" y="610"/>
                    <a:pt x="1" y="646"/>
                    <a:pt x="1" y="763"/>
                  </a:cubicBezTo>
                  <a:lnTo>
                    <a:pt x="1" y="2427"/>
                  </a:lnTo>
                  <a:cubicBezTo>
                    <a:pt x="1" y="2521"/>
                    <a:pt x="36" y="2509"/>
                    <a:pt x="130" y="2509"/>
                  </a:cubicBezTo>
                  <a:lnTo>
                    <a:pt x="810" y="2509"/>
                  </a:lnTo>
                  <a:lnTo>
                    <a:pt x="810" y="634"/>
                  </a:lnTo>
                  <a:cubicBezTo>
                    <a:pt x="810" y="528"/>
                    <a:pt x="763" y="435"/>
                    <a:pt x="692" y="36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-3549588" y="1903759"/>
              <a:ext cx="119162" cy="92926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1" y="1"/>
                  </a:moveTo>
                  <a:lnTo>
                    <a:pt x="1" y="247"/>
                  </a:lnTo>
                  <a:lnTo>
                    <a:pt x="317" y="24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-3667999" y="2277331"/>
              <a:ext cx="417441" cy="417416"/>
            </a:xfrm>
            <a:custGeom>
              <a:avLst/>
              <a:gdLst/>
              <a:ahLst/>
              <a:cxnLst/>
              <a:rect l="l" t="t" r="r" b="b"/>
              <a:pathLst>
                <a:path w="1114" h="1114" extrusionOk="0">
                  <a:moveTo>
                    <a:pt x="481" y="1114"/>
                  </a:moveTo>
                  <a:cubicBezTo>
                    <a:pt x="903" y="1114"/>
                    <a:pt x="1114" y="598"/>
                    <a:pt x="821" y="305"/>
                  </a:cubicBezTo>
                  <a:cubicBezTo>
                    <a:pt x="516" y="0"/>
                    <a:pt x="0" y="211"/>
                    <a:pt x="0" y="633"/>
                  </a:cubicBezTo>
                  <a:cubicBezTo>
                    <a:pt x="0" y="903"/>
                    <a:pt x="211" y="1114"/>
                    <a:pt x="481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6" name="Google Shape;1116;p35"/>
          <p:cNvGrpSpPr/>
          <p:nvPr/>
        </p:nvGrpSpPr>
        <p:grpSpPr>
          <a:xfrm flipH="1">
            <a:off x="3196219" y="915374"/>
            <a:ext cx="355163" cy="802841"/>
            <a:chOff x="-3682443" y="3081530"/>
            <a:chExt cx="298857" cy="675489"/>
          </a:xfrm>
        </p:grpSpPr>
        <p:sp>
          <p:nvSpPr>
            <p:cNvPr id="1117" name="Google Shape;1117;p35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0" name="Google Shape;1120;p35"/>
          <p:cNvSpPr/>
          <p:nvPr/>
        </p:nvSpPr>
        <p:spPr>
          <a:xfrm>
            <a:off x="88894" y="5376134"/>
            <a:ext cx="12192031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41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1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/>
          <p:nvPr/>
        </p:nvSpPr>
        <p:spPr>
          <a:xfrm>
            <a:off x="0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1"/>
          </p:nvPr>
        </p:nvSpPr>
        <p:spPr>
          <a:xfrm>
            <a:off x="3328800" y="4670867"/>
            <a:ext cx="2767200" cy="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2"/>
          </p:nvPr>
        </p:nvSpPr>
        <p:spPr>
          <a:xfrm>
            <a:off x="3328800" y="5187283"/>
            <a:ext cx="2767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3"/>
          </p:nvPr>
        </p:nvSpPr>
        <p:spPr>
          <a:xfrm>
            <a:off x="6095984" y="2298449"/>
            <a:ext cx="2767200" cy="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Medium"/>
              <a:buNone/>
              <a:defRPr sz="2667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ubTitle" idx="4"/>
          </p:nvPr>
        </p:nvSpPr>
        <p:spPr>
          <a:xfrm>
            <a:off x="6096000" y="2822033"/>
            <a:ext cx="2767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942900" y="609600"/>
            <a:ext cx="10306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21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7"/>
          <p:cNvSpPr txBox="1">
            <a:spLocks noGrp="1"/>
          </p:cNvSpPr>
          <p:nvPr>
            <p:ph type="subTitle" idx="1"/>
          </p:nvPr>
        </p:nvSpPr>
        <p:spPr>
          <a:xfrm>
            <a:off x="1157033" y="4475217"/>
            <a:ext cx="40780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1156867" y="1065217"/>
            <a:ext cx="4819600" cy="3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8894" y="5814501"/>
            <a:ext cx="12192031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416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2191800" y="1639400"/>
            <a:ext cx="7808400" cy="3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-158099" y="1879267"/>
            <a:ext cx="2517388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8"/>
          <p:cNvGrpSpPr/>
          <p:nvPr/>
        </p:nvGrpSpPr>
        <p:grpSpPr>
          <a:xfrm flipH="1">
            <a:off x="1064202" y="3836067"/>
            <a:ext cx="559825" cy="552684"/>
            <a:chOff x="7618325" y="750937"/>
            <a:chExt cx="510355" cy="503845"/>
          </a:xfrm>
        </p:grpSpPr>
        <p:grpSp>
          <p:nvGrpSpPr>
            <p:cNvPr id="211" name="Google Shape;211;p8"/>
            <p:cNvGrpSpPr/>
            <p:nvPr/>
          </p:nvGrpSpPr>
          <p:grpSpPr>
            <a:xfrm>
              <a:off x="7618334" y="750937"/>
              <a:ext cx="510346" cy="500470"/>
              <a:chOff x="-4199726" y="2435452"/>
              <a:chExt cx="466155" cy="457134"/>
            </a:xfrm>
          </p:grpSpPr>
          <p:sp>
            <p:nvSpPr>
              <p:cNvPr id="212" name="Google Shape;212;p8"/>
              <p:cNvSpPr/>
              <p:nvPr/>
            </p:nvSpPr>
            <p:spPr>
              <a:xfrm>
                <a:off x="-4199725" y="2435452"/>
                <a:ext cx="466149" cy="241676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7618325" y="754300"/>
              <a:ext cx="510355" cy="500483"/>
              <a:chOff x="-4199734" y="2435440"/>
              <a:chExt cx="466163" cy="457145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-4199734" y="2435440"/>
                <a:ext cx="466158" cy="24582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9" name="Google Shape;229;p8"/>
            <p:cNvGrpSpPr/>
            <p:nvPr/>
          </p:nvGrpSpPr>
          <p:grpSpPr>
            <a:xfrm>
              <a:off x="7695459" y="835937"/>
              <a:ext cx="356094" cy="101324"/>
              <a:chOff x="-4129279" y="2505522"/>
              <a:chExt cx="325259" cy="92550"/>
            </a:xfrm>
          </p:grpSpPr>
          <p:sp>
            <p:nvSpPr>
              <p:cNvPr id="230" name="Google Shape;230;p8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 flipH="1">
            <a:off x="1230308" y="956962"/>
            <a:ext cx="495233" cy="942137"/>
            <a:chOff x="-6438998" y="2897865"/>
            <a:chExt cx="451471" cy="858883"/>
          </a:xfrm>
        </p:grpSpPr>
        <p:sp>
          <p:nvSpPr>
            <p:cNvPr id="234" name="Google Shape;234;p8"/>
            <p:cNvSpPr/>
            <p:nvPr/>
          </p:nvSpPr>
          <p:spPr>
            <a:xfrm>
              <a:off x="-6438998" y="2919629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-6339468" y="3227772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-6339468" y="3274219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-6298860" y="3299168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2" name="Google Shape;242;p8"/>
          <p:cNvGrpSpPr/>
          <p:nvPr/>
        </p:nvGrpSpPr>
        <p:grpSpPr>
          <a:xfrm>
            <a:off x="10609628" y="3434754"/>
            <a:ext cx="518168" cy="986084"/>
            <a:chOff x="-6438998" y="2897865"/>
            <a:chExt cx="451471" cy="859258"/>
          </a:xfrm>
        </p:grpSpPr>
        <p:sp>
          <p:nvSpPr>
            <p:cNvPr id="243" name="Google Shape;243;p8"/>
            <p:cNvSpPr/>
            <p:nvPr/>
          </p:nvSpPr>
          <p:spPr>
            <a:xfrm>
              <a:off x="-6438998" y="2920004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6339468" y="3228147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6339468" y="3274594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6298860" y="3299543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1" name="Google Shape;251;p8"/>
          <p:cNvSpPr/>
          <p:nvPr/>
        </p:nvSpPr>
        <p:spPr>
          <a:xfrm>
            <a:off x="-158098" y="4388766"/>
            <a:ext cx="2517388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8"/>
          <p:cNvSpPr/>
          <p:nvPr/>
        </p:nvSpPr>
        <p:spPr>
          <a:xfrm>
            <a:off x="2" y="6725968"/>
            <a:ext cx="2209865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8"/>
          <p:cNvSpPr/>
          <p:nvPr/>
        </p:nvSpPr>
        <p:spPr>
          <a:xfrm>
            <a:off x="9734725" y="1877034"/>
            <a:ext cx="2517388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8"/>
          <p:cNvSpPr/>
          <p:nvPr/>
        </p:nvSpPr>
        <p:spPr>
          <a:xfrm>
            <a:off x="9821331" y="4410966"/>
            <a:ext cx="2517388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5" name="Google Shape;255;p8"/>
          <p:cNvGrpSpPr/>
          <p:nvPr/>
        </p:nvGrpSpPr>
        <p:grpSpPr>
          <a:xfrm>
            <a:off x="5884497" y="5636746"/>
            <a:ext cx="487089" cy="1089205"/>
            <a:chOff x="-3694604" y="1903759"/>
            <a:chExt cx="444046" cy="992955"/>
          </a:xfrm>
        </p:grpSpPr>
        <p:sp>
          <p:nvSpPr>
            <p:cNvPr id="256" name="Google Shape;256;p8"/>
            <p:cNvSpPr/>
            <p:nvPr/>
          </p:nvSpPr>
          <p:spPr>
            <a:xfrm>
              <a:off x="-3694604" y="1921369"/>
              <a:ext cx="417816" cy="975344"/>
            </a:xfrm>
            <a:custGeom>
              <a:avLst/>
              <a:gdLst/>
              <a:ahLst/>
              <a:cxnLst/>
              <a:rect l="l" t="t" r="r" b="b"/>
              <a:pathLst>
                <a:path w="1115" h="2603" extrusionOk="0">
                  <a:moveTo>
                    <a:pt x="423" y="235"/>
                  </a:moveTo>
                  <a:lnTo>
                    <a:pt x="130" y="599"/>
                  </a:lnTo>
                  <a:cubicBezTo>
                    <a:pt x="59" y="692"/>
                    <a:pt x="1" y="728"/>
                    <a:pt x="1" y="845"/>
                  </a:cubicBezTo>
                  <a:lnTo>
                    <a:pt x="1" y="2509"/>
                  </a:lnTo>
                  <a:cubicBezTo>
                    <a:pt x="1" y="2603"/>
                    <a:pt x="36" y="2591"/>
                    <a:pt x="130" y="2591"/>
                  </a:cubicBezTo>
                  <a:lnTo>
                    <a:pt x="997" y="2591"/>
                  </a:lnTo>
                  <a:cubicBezTo>
                    <a:pt x="1091" y="2591"/>
                    <a:pt x="1114" y="2603"/>
                    <a:pt x="1114" y="2509"/>
                  </a:cubicBezTo>
                  <a:lnTo>
                    <a:pt x="1114" y="845"/>
                  </a:lnTo>
                  <a:cubicBezTo>
                    <a:pt x="1114" y="728"/>
                    <a:pt x="1067" y="692"/>
                    <a:pt x="997" y="599"/>
                  </a:cubicBezTo>
                  <a:lnTo>
                    <a:pt x="704" y="235"/>
                  </a:lnTo>
                  <a:lnTo>
                    <a:pt x="692" y="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92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-3694604" y="1952094"/>
              <a:ext cx="303525" cy="944619"/>
            </a:xfrm>
            <a:custGeom>
              <a:avLst/>
              <a:gdLst/>
              <a:ahLst/>
              <a:cxnLst/>
              <a:rect l="l" t="t" r="r" b="b"/>
              <a:pathLst>
                <a:path w="810" h="2521" extrusionOk="0">
                  <a:moveTo>
                    <a:pt x="423" y="153"/>
                  </a:moveTo>
                  <a:lnTo>
                    <a:pt x="130" y="517"/>
                  </a:lnTo>
                  <a:cubicBezTo>
                    <a:pt x="59" y="610"/>
                    <a:pt x="1" y="646"/>
                    <a:pt x="1" y="763"/>
                  </a:cubicBezTo>
                  <a:lnTo>
                    <a:pt x="1" y="2427"/>
                  </a:lnTo>
                  <a:cubicBezTo>
                    <a:pt x="1" y="2521"/>
                    <a:pt x="36" y="2509"/>
                    <a:pt x="130" y="2509"/>
                  </a:cubicBezTo>
                  <a:lnTo>
                    <a:pt x="810" y="2509"/>
                  </a:lnTo>
                  <a:lnTo>
                    <a:pt x="810" y="634"/>
                  </a:lnTo>
                  <a:cubicBezTo>
                    <a:pt x="810" y="528"/>
                    <a:pt x="763" y="435"/>
                    <a:pt x="692" y="36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-3549588" y="1903759"/>
              <a:ext cx="119162" cy="92926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1" y="1"/>
                  </a:moveTo>
                  <a:lnTo>
                    <a:pt x="1" y="247"/>
                  </a:lnTo>
                  <a:lnTo>
                    <a:pt x="317" y="24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-3667999" y="2277331"/>
              <a:ext cx="417441" cy="417416"/>
            </a:xfrm>
            <a:custGeom>
              <a:avLst/>
              <a:gdLst/>
              <a:ahLst/>
              <a:cxnLst/>
              <a:rect l="l" t="t" r="r" b="b"/>
              <a:pathLst>
                <a:path w="1114" h="1114" extrusionOk="0">
                  <a:moveTo>
                    <a:pt x="481" y="1114"/>
                  </a:moveTo>
                  <a:cubicBezTo>
                    <a:pt x="903" y="1114"/>
                    <a:pt x="1114" y="598"/>
                    <a:pt x="821" y="305"/>
                  </a:cubicBezTo>
                  <a:cubicBezTo>
                    <a:pt x="516" y="0"/>
                    <a:pt x="0" y="211"/>
                    <a:pt x="0" y="633"/>
                  </a:cubicBezTo>
                  <a:cubicBezTo>
                    <a:pt x="0" y="903"/>
                    <a:pt x="211" y="1114"/>
                    <a:pt x="481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8"/>
          <p:cNvGrpSpPr/>
          <p:nvPr/>
        </p:nvGrpSpPr>
        <p:grpSpPr>
          <a:xfrm flipH="1">
            <a:off x="10173530" y="5679670"/>
            <a:ext cx="585692" cy="1046281"/>
            <a:chOff x="258700" y="1864415"/>
            <a:chExt cx="575562" cy="1028185"/>
          </a:xfrm>
        </p:grpSpPr>
        <p:sp>
          <p:nvSpPr>
            <p:cNvPr id="261" name="Google Shape;261;p8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320142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4" name="Google Shape;264;p8"/>
          <p:cNvGrpSpPr/>
          <p:nvPr/>
        </p:nvGrpSpPr>
        <p:grpSpPr>
          <a:xfrm flipH="1">
            <a:off x="919222" y="6247063"/>
            <a:ext cx="1163343" cy="478887"/>
            <a:chOff x="-6009307" y="2159494"/>
            <a:chExt cx="1013600" cy="417295"/>
          </a:xfrm>
        </p:grpSpPr>
        <p:sp>
          <p:nvSpPr>
            <p:cNvPr id="265" name="Google Shape;265;p8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0" name="Google Shape;270;p8"/>
          <p:cNvGrpSpPr/>
          <p:nvPr/>
        </p:nvGrpSpPr>
        <p:grpSpPr>
          <a:xfrm flipH="1">
            <a:off x="10869369" y="5853470"/>
            <a:ext cx="403416" cy="872481"/>
            <a:chOff x="-1506991" y="2132324"/>
            <a:chExt cx="351490" cy="760266"/>
          </a:xfrm>
        </p:grpSpPr>
        <p:sp>
          <p:nvSpPr>
            <p:cNvPr id="271" name="Google Shape;271;p8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9798151" y="1400363"/>
            <a:ext cx="1163343" cy="478887"/>
            <a:chOff x="-6009307" y="2159494"/>
            <a:chExt cx="1013600" cy="417295"/>
          </a:xfrm>
        </p:grpSpPr>
        <p:sp>
          <p:nvSpPr>
            <p:cNvPr id="276" name="Google Shape;276;p8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55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3" name="Google Shape;283;p9"/>
          <p:cNvGrpSpPr/>
          <p:nvPr/>
        </p:nvGrpSpPr>
        <p:grpSpPr>
          <a:xfrm>
            <a:off x="10514592" y="5375987"/>
            <a:ext cx="733081" cy="1349253"/>
            <a:chOff x="258700" y="1864415"/>
            <a:chExt cx="558638" cy="1028185"/>
          </a:xfrm>
        </p:grpSpPr>
        <p:sp>
          <p:nvSpPr>
            <p:cNvPr id="284" name="Google Shape;284;p9"/>
            <p:cNvSpPr/>
            <p:nvPr/>
          </p:nvSpPr>
          <p:spPr>
            <a:xfrm>
              <a:off x="258700" y="2025524"/>
              <a:ext cx="540350" cy="867077"/>
            </a:xfrm>
            <a:custGeom>
              <a:avLst/>
              <a:gdLst/>
              <a:ahLst/>
              <a:cxnLst/>
              <a:rect l="l" t="t" r="r" b="b"/>
              <a:pathLst>
                <a:path w="1442" h="2744" extrusionOk="0">
                  <a:moveTo>
                    <a:pt x="0" y="0"/>
                  </a:moveTo>
                  <a:lnTo>
                    <a:pt x="0" y="2743"/>
                  </a:lnTo>
                  <a:lnTo>
                    <a:pt x="1442" y="2743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03218" y="2114713"/>
              <a:ext cx="514119" cy="514088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586" y="1372"/>
                  </a:moveTo>
                  <a:cubicBezTo>
                    <a:pt x="1114" y="1372"/>
                    <a:pt x="1372" y="739"/>
                    <a:pt x="997" y="376"/>
                  </a:cubicBezTo>
                  <a:cubicBezTo>
                    <a:pt x="633" y="1"/>
                    <a:pt x="0" y="258"/>
                    <a:pt x="0" y="786"/>
                  </a:cubicBezTo>
                  <a:cubicBezTo>
                    <a:pt x="0" y="1114"/>
                    <a:pt x="270" y="1372"/>
                    <a:pt x="586" y="1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262810" y="1864415"/>
              <a:ext cx="536228" cy="189224"/>
            </a:xfrm>
            <a:custGeom>
              <a:avLst/>
              <a:gdLst/>
              <a:ahLst/>
              <a:cxnLst/>
              <a:rect l="l" t="t" r="r" b="b"/>
              <a:pathLst>
                <a:path w="1431" h="505" extrusionOk="0">
                  <a:moveTo>
                    <a:pt x="1431" y="0"/>
                  </a:moveTo>
                  <a:lnTo>
                    <a:pt x="1" y="0"/>
                  </a:lnTo>
                  <a:lnTo>
                    <a:pt x="1" y="434"/>
                  </a:lnTo>
                  <a:cubicBezTo>
                    <a:pt x="470" y="504"/>
                    <a:pt x="950" y="504"/>
                    <a:pt x="143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9"/>
          <p:cNvGrpSpPr/>
          <p:nvPr/>
        </p:nvGrpSpPr>
        <p:grpSpPr>
          <a:xfrm>
            <a:off x="1940249" y="5595443"/>
            <a:ext cx="500008" cy="1130139"/>
            <a:chOff x="-3682443" y="3081530"/>
            <a:chExt cx="298857" cy="675489"/>
          </a:xfrm>
        </p:grpSpPr>
        <p:sp>
          <p:nvSpPr>
            <p:cNvPr id="288" name="Google Shape;288;p9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-3682443" y="3196729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9"/>
          <p:cNvGrpSpPr/>
          <p:nvPr/>
        </p:nvGrpSpPr>
        <p:grpSpPr>
          <a:xfrm>
            <a:off x="5756753" y="5207731"/>
            <a:ext cx="678503" cy="1517235"/>
            <a:chOff x="-3694604" y="1903759"/>
            <a:chExt cx="444046" cy="992955"/>
          </a:xfrm>
        </p:grpSpPr>
        <p:sp>
          <p:nvSpPr>
            <p:cNvPr id="292" name="Google Shape;292;p9"/>
            <p:cNvSpPr/>
            <p:nvPr/>
          </p:nvSpPr>
          <p:spPr>
            <a:xfrm>
              <a:off x="-3694604" y="1921369"/>
              <a:ext cx="417816" cy="975344"/>
            </a:xfrm>
            <a:custGeom>
              <a:avLst/>
              <a:gdLst/>
              <a:ahLst/>
              <a:cxnLst/>
              <a:rect l="l" t="t" r="r" b="b"/>
              <a:pathLst>
                <a:path w="1115" h="2603" extrusionOk="0">
                  <a:moveTo>
                    <a:pt x="423" y="235"/>
                  </a:moveTo>
                  <a:lnTo>
                    <a:pt x="130" y="599"/>
                  </a:lnTo>
                  <a:cubicBezTo>
                    <a:pt x="59" y="692"/>
                    <a:pt x="1" y="728"/>
                    <a:pt x="1" y="845"/>
                  </a:cubicBezTo>
                  <a:lnTo>
                    <a:pt x="1" y="2509"/>
                  </a:lnTo>
                  <a:cubicBezTo>
                    <a:pt x="1" y="2603"/>
                    <a:pt x="36" y="2591"/>
                    <a:pt x="130" y="2591"/>
                  </a:cubicBezTo>
                  <a:lnTo>
                    <a:pt x="997" y="2591"/>
                  </a:lnTo>
                  <a:cubicBezTo>
                    <a:pt x="1091" y="2591"/>
                    <a:pt x="1114" y="2603"/>
                    <a:pt x="1114" y="2509"/>
                  </a:cubicBezTo>
                  <a:lnTo>
                    <a:pt x="1114" y="845"/>
                  </a:lnTo>
                  <a:cubicBezTo>
                    <a:pt x="1114" y="728"/>
                    <a:pt x="1067" y="692"/>
                    <a:pt x="997" y="599"/>
                  </a:cubicBezTo>
                  <a:lnTo>
                    <a:pt x="704" y="235"/>
                  </a:lnTo>
                  <a:lnTo>
                    <a:pt x="692" y="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D94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-3694604" y="1952094"/>
              <a:ext cx="303525" cy="944619"/>
            </a:xfrm>
            <a:custGeom>
              <a:avLst/>
              <a:gdLst/>
              <a:ahLst/>
              <a:cxnLst/>
              <a:rect l="l" t="t" r="r" b="b"/>
              <a:pathLst>
                <a:path w="810" h="2521" extrusionOk="0">
                  <a:moveTo>
                    <a:pt x="423" y="153"/>
                  </a:moveTo>
                  <a:lnTo>
                    <a:pt x="130" y="517"/>
                  </a:lnTo>
                  <a:cubicBezTo>
                    <a:pt x="59" y="610"/>
                    <a:pt x="1" y="646"/>
                    <a:pt x="1" y="763"/>
                  </a:cubicBezTo>
                  <a:lnTo>
                    <a:pt x="1" y="2427"/>
                  </a:lnTo>
                  <a:cubicBezTo>
                    <a:pt x="1" y="2521"/>
                    <a:pt x="36" y="2509"/>
                    <a:pt x="130" y="2509"/>
                  </a:cubicBezTo>
                  <a:lnTo>
                    <a:pt x="810" y="2509"/>
                  </a:lnTo>
                  <a:lnTo>
                    <a:pt x="810" y="634"/>
                  </a:lnTo>
                  <a:cubicBezTo>
                    <a:pt x="810" y="528"/>
                    <a:pt x="763" y="435"/>
                    <a:pt x="692" y="36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-3549588" y="1903759"/>
              <a:ext cx="119162" cy="92926"/>
            </a:xfrm>
            <a:custGeom>
              <a:avLst/>
              <a:gdLst/>
              <a:ahLst/>
              <a:cxnLst/>
              <a:rect l="l" t="t" r="r" b="b"/>
              <a:pathLst>
                <a:path w="318" h="248" extrusionOk="0">
                  <a:moveTo>
                    <a:pt x="1" y="1"/>
                  </a:moveTo>
                  <a:lnTo>
                    <a:pt x="1" y="247"/>
                  </a:lnTo>
                  <a:lnTo>
                    <a:pt x="317" y="24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-3667999" y="2277331"/>
              <a:ext cx="417441" cy="417416"/>
            </a:xfrm>
            <a:custGeom>
              <a:avLst/>
              <a:gdLst/>
              <a:ahLst/>
              <a:cxnLst/>
              <a:rect l="l" t="t" r="r" b="b"/>
              <a:pathLst>
                <a:path w="1114" h="1114" extrusionOk="0">
                  <a:moveTo>
                    <a:pt x="481" y="1114"/>
                  </a:moveTo>
                  <a:cubicBezTo>
                    <a:pt x="903" y="1114"/>
                    <a:pt x="1114" y="598"/>
                    <a:pt x="821" y="305"/>
                  </a:cubicBezTo>
                  <a:cubicBezTo>
                    <a:pt x="516" y="0"/>
                    <a:pt x="0" y="211"/>
                    <a:pt x="0" y="633"/>
                  </a:cubicBezTo>
                  <a:cubicBezTo>
                    <a:pt x="0" y="903"/>
                    <a:pt x="211" y="1114"/>
                    <a:pt x="481" y="1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6" name="Google Shape;296;p9"/>
          <p:cNvGrpSpPr/>
          <p:nvPr/>
        </p:nvGrpSpPr>
        <p:grpSpPr>
          <a:xfrm>
            <a:off x="944344" y="5952642"/>
            <a:ext cx="790937" cy="773417"/>
            <a:chOff x="-4199734" y="2435440"/>
            <a:chExt cx="467494" cy="457138"/>
          </a:xfrm>
        </p:grpSpPr>
        <p:sp>
          <p:nvSpPr>
            <p:cNvPr id="297" name="Google Shape;297;p9"/>
            <p:cNvSpPr/>
            <p:nvPr/>
          </p:nvSpPr>
          <p:spPr>
            <a:xfrm>
              <a:off x="-4199734" y="2435440"/>
              <a:ext cx="466158" cy="245821"/>
            </a:xfrm>
            <a:custGeom>
              <a:avLst/>
              <a:gdLst/>
              <a:ahLst/>
              <a:cxnLst/>
              <a:rect l="l" t="t" r="r" b="b"/>
              <a:pathLst>
                <a:path w="1244" h="1220" extrusionOk="0">
                  <a:moveTo>
                    <a:pt x="1" y="0"/>
                  </a:moveTo>
                  <a:lnTo>
                    <a:pt x="1" y="1219"/>
                  </a:lnTo>
                  <a:lnTo>
                    <a:pt x="1243" y="121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-4199723" y="2681262"/>
              <a:ext cx="467483" cy="211317"/>
            </a:xfrm>
            <a:custGeom>
              <a:avLst/>
              <a:gdLst/>
              <a:ahLst/>
              <a:cxnLst/>
              <a:rect l="l" t="t" r="r" b="b"/>
              <a:pathLst>
                <a:path w="124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1243" y="563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-4129279" y="2505522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8" y="36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-4129279" y="254524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8" y="3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-4076818" y="2584583"/>
              <a:ext cx="220337" cy="13489"/>
            </a:xfrm>
            <a:custGeom>
              <a:avLst/>
              <a:gdLst/>
              <a:ahLst/>
              <a:cxnLst/>
              <a:rect l="l" t="t" r="r" b="b"/>
              <a:pathLst>
                <a:path w="588" h="36" extrusionOk="0">
                  <a:moveTo>
                    <a:pt x="1" y="1"/>
                  </a:moveTo>
                  <a:lnTo>
                    <a:pt x="1" y="36"/>
                  </a:lnTo>
                  <a:lnTo>
                    <a:pt x="587" y="3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-4124782" y="2734087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0"/>
                  </a:moveTo>
                  <a:lnTo>
                    <a:pt x="0" y="35"/>
                  </a:lnTo>
                  <a:lnTo>
                    <a:pt x="867" y="3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-4124782" y="2773430"/>
              <a:ext cx="325259" cy="13489"/>
            </a:xfrm>
            <a:custGeom>
              <a:avLst/>
              <a:gdLst/>
              <a:ahLst/>
              <a:cxnLst/>
              <a:rect l="l" t="t" r="r" b="b"/>
              <a:pathLst>
                <a:path w="868" h="36" extrusionOk="0">
                  <a:moveTo>
                    <a:pt x="0" y="1"/>
                  </a:moveTo>
                  <a:lnTo>
                    <a:pt x="0" y="36"/>
                  </a:lnTo>
                  <a:lnTo>
                    <a:pt x="867" y="36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4124782" y="2813148"/>
              <a:ext cx="154011" cy="13489"/>
            </a:xfrm>
            <a:custGeom>
              <a:avLst/>
              <a:gdLst/>
              <a:ahLst/>
              <a:cxnLst/>
              <a:rect l="l" t="t" r="r" b="b"/>
              <a:pathLst>
                <a:path w="411" h="36" extrusionOk="0">
                  <a:moveTo>
                    <a:pt x="0" y="0"/>
                  </a:moveTo>
                  <a:lnTo>
                    <a:pt x="0" y="35"/>
                  </a:lnTo>
                  <a:lnTo>
                    <a:pt x="410" y="35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5" name="Google Shape;305;p9"/>
          <p:cNvSpPr/>
          <p:nvPr/>
        </p:nvSpPr>
        <p:spPr>
          <a:xfrm>
            <a:off x="-4" y="4216885"/>
            <a:ext cx="12192031" cy="162433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9"/>
          <p:cNvSpPr txBox="1">
            <a:spLocks noGrp="1"/>
          </p:cNvSpPr>
          <p:nvPr>
            <p:ph type="title"/>
          </p:nvPr>
        </p:nvSpPr>
        <p:spPr>
          <a:xfrm>
            <a:off x="5584551" y="1021633"/>
            <a:ext cx="48220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9"/>
          <p:cNvSpPr txBox="1">
            <a:spLocks noGrp="1"/>
          </p:cNvSpPr>
          <p:nvPr>
            <p:ph type="subTitle" idx="1"/>
          </p:nvPr>
        </p:nvSpPr>
        <p:spPr>
          <a:xfrm>
            <a:off x="5584568" y="2723233"/>
            <a:ext cx="4822000" cy="11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3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/>
          <p:nvPr/>
        </p:nvSpPr>
        <p:spPr>
          <a:xfrm>
            <a:off x="17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0"/>
          <p:cNvSpPr txBox="1">
            <a:spLocks noGrp="1"/>
          </p:cNvSpPr>
          <p:nvPr>
            <p:ph type="title"/>
          </p:nvPr>
        </p:nvSpPr>
        <p:spPr>
          <a:xfrm>
            <a:off x="7334800" y="427767"/>
            <a:ext cx="3914000" cy="3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0" y="18800"/>
            <a:ext cx="121920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02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"/>
          <p:cNvSpPr/>
          <p:nvPr/>
        </p:nvSpPr>
        <p:spPr>
          <a:xfrm>
            <a:off x="36" y="18800"/>
            <a:ext cx="13915600" cy="6858000"/>
          </a:xfrm>
          <a:prstGeom prst="rect">
            <a:avLst/>
          </a:prstGeom>
          <a:noFill/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1"/>
          <p:cNvSpPr txBox="1">
            <a:spLocks noGrp="1"/>
          </p:cNvSpPr>
          <p:nvPr>
            <p:ph type="title" hasCustomPrompt="1"/>
          </p:nvPr>
        </p:nvSpPr>
        <p:spPr>
          <a:xfrm>
            <a:off x="2231400" y="2901133"/>
            <a:ext cx="7729200" cy="19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5" name="Google Shape;315;p11"/>
          <p:cNvSpPr txBox="1">
            <a:spLocks noGrp="1"/>
          </p:cNvSpPr>
          <p:nvPr>
            <p:ph type="body" idx="1"/>
          </p:nvPr>
        </p:nvSpPr>
        <p:spPr>
          <a:xfrm>
            <a:off x="2365467" y="4878467"/>
            <a:ext cx="7461200" cy="7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7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Google Shape;316;p11"/>
          <p:cNvSpPr/>
          <p:nvPr/>
        </p:nvSpPr>
        <p:spPr>
          <a:xfrm>
            <a:off x="88894" y="1675085"/>
            <a:ext cx="12192031" cy="162401"/>
          </a:xfrm>
          <a:custGeom>
            <a:avLst/>
            <a:gdLst/>
            <a:ahLst/>
            <a:cxnLst/>
            <a:rect l="l" t="t" r="r" b="b"/>
            <a:pathLst>
              <a:path w="23221" h="798" extrusionOk="0">
                <a:moveTo>
                  <a:pt x="0" y="0"/>
                </a:moveTo>
                <a:lnTo>
                  <a:pt x="0" y="797"/>
                </a:lnTo>
                <a:lnTo>
                  <a:pt x="23221" y="797"/>
                </a:lnTo>
                <a:lnTo>
                  <a:pt x="23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7" name="Google Shape;317;p11"/>
          <p:cNvGrpSpPr/>
          <p:nvPr/>
        </p:nvGrpSpPr>
        <p:grpSpPr>
          <a:xfrm flipH="1">
            <a:off x="6269462" y="773058"/>
            <a:ext cx="398476" cy="900285"/>
            <a:chOff x="-3682431" y="3081530"/>
            <a:chExt cx="298857" cy="675214"/>
          </a:xfrm>
        </p:grpSpPr>
        <p:sp>
          <p:nvSpPr>
            <p:cNvPr id="318" name="Google Shape;318;p11"/>
            <p:cNvSpPr/>
            <p:nvPr/>
          </p:nvSpPr>
          <p:spPr>
            <a:xfrm>
              <a:off x="-3651378" y="3081530"/>
              <a:ext cx="236750" cy="115190"/>
            </a:xfrm>
            <a:custGeom>
              <a:avLst/>
              <a:gdLst/>
              <a:ahLst/>
              <a:cxnLst/>
              <a:rect l="l" t="t" r="r" b="b"/>
              <a:pathLst>
                <a:path w="892" h="434" extrusionOk="0">
                  <a:moveTo>
                    <a:pt x="47" y="0"/>
                  </a:moveTo>
                  <a:cubicBezTo>
                    <a:pt x="24" y="0"/>
                    <a:pt x="0" y="24"/>
                    <a:pt x="0" y="47"/>
                  </a:cubicBezTo>
                  <a:lnTo>
                    <a:pt x="0" y="387"/>
                  </a:lnTo>
                  <a:cubicBezTo>
                    <a:pt x="0" y="411"/>
                    <a:pt x="24" y="434"/>
                    <a:pt x="47" y="434"/>
                  </a:cubicBezTo>
                  <a:lnTo>
                    <a:pt x="844" y="434"/>
                  </a:lnTo>
                  <a:cubicBezTo>
                    <a:pt x="868" y="434"/>
                    <a:pt x="891" y="411"/>
                    <a:pt x="891" y="387"/>
                  </a:cubicBezTo>
                  <a:lnTo>
                    <a:pt x="891" y="47"/>
                  </a:lnTo>
                  <a:cubicBezTo>
                    <a:pt x="891" y="24"/>
                    <a:pt x="868" y="0"/>
                    <a:pt x="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-3682431" y="3196454"/>
              <a:ext cx="298857" cy="560291"/>
            </a:xfrm>
            <a:custGeom>
              <a:avLst/>
              <a:gdLst/>
              <a:ahLst/>
              <a:cxnLst/>
              <a:rect l="l" t="t" r="r" b="b"/>
              <a:pathLst>
                <a:path w="1126" h="2111" extrusionOk="0">
                  <a:moveTo>
                    <a:pt x="117" y="1"/>
                  </a:moveTo>
                  <a:cubicBezTo>
                    <a:pt x="47" y="1"/>
                    <a:pt x="0" y="60"/>
                    <a:pt x="0" y="118"/>
                  </a:cubicBezTo>
                  <a:lnTo>
                    <a:pt x="0" y="1994"/>
                  </a:lnTo>
                  <a:cubicBezTo>
                    <a:pt x="0" y="2064"/>
                    <a:pt x="47" y="2111"/>
                    <a:pt x="117" y="2111"/>
                  </a:cubicBezTo>
                  <a:lnTo>
                    <a:pt x="1008" y="2111"/>
                  </a:lnTo>
                  <a:cubicBezTo>
                    <a:pt x="1078" y="2111"/>
                    <a:pt x="1125" y="2064"/>
                    <a:pt x="1125" y="1994"/>
                  </a:cubicBezTo>
                  <a:lnTo>
                    <a:pt x="1125" y="118"/>
                  </a:lnTo>
                  <a:cubicBezTo>
                    <a:pt x="1125" y="60"/>
                    <a:pt x="1078" y="1"/>
                    <a:pt x="10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-3648193" y="3330221"/>
              <a:ext cx="230380" cy="270989"/>
            </a:xfrm>
            <a:custGeom>
              <a:avLst/>
              <a:gdLst/>
              <a:ahLst/>
              <a:cxnLst/>
              <a:rect l="l" t="t" r="r" b="b"/>
              <a:pathLst>
                <a:path w="868" h="1021" extrusionOk="0">
                  <a:moveTo>
                    <a:pt x="0" y="1"/>
                  </a:moveTo>
                  <a:lnTo>
                    <a:pt x="0" y="1021"/>
                  </a:lnTo>
                  <a:lnTo>
                    <a:pt x="867" y="1021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1" name="Google Shape;321;p11"/>
          <p:cNvGrpSpPr/>
          <p:nvPr/>
        </p:nvGrpSpPr>
        <p:grpSpPr>
          <a:xfrm flipH="1">
            <a:off x="9486773" y="1112152"/>
            <a:ext cx="1351467" cy="556393"/>
            <a:chOff x="-6009307" y="2159494"/>
            <a:chExt cx="1013600" cy="417295"/>
          </a:xfrm>
        </p:grpSpPr>
        <p:sp>
          <p:nvSpPr>
            <p:cNvPr id="322" name="Google Shape;322;p11"/>
            <p:cNvSpPr/>
            <p:nvPr/>
          </p:nvSpPr>
          <p:spPr>
            <a:xfrm>
              <a:off x="-6009307" y="2159494"/>
              <a:ext cx="1013600" cy="417295"/>
            </a:xfrm>
            <a:custGeom>
              <a:avLst/>
              <a:gdLst/>
              <a:ahLst/>
              <a:cxnLst/>
              <a:rect l="l" t="t" r="r" b="b"/>
              <a:pathLst>
                <a:path w="3845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3845" y="1582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-6009307" y="2159494"/>
              <a:ext cx="645857" cy="417295"/>
            </a:xfrm>
            <a:custGeom>
              <a:avLst/>
              <a:gdLst/>
              <a:ahLst/>
              <a:cxnLst/>
              <a:rect l="l" t="t" r="r" b="b"/>
              <a:pathLst>
                <a:path w="2450" h="1583" extrusionOk="0">
                  <a:moveTo>
                    <a:pt x="0" y="0"/>
                  </a:moveTo>
                  <a:lnTo>
                    <a:pt x="0" y="1582"/>
                  </a:lnTo>
                  <a:lnTo>
                    <a:pt x="2450" y="1582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-5941296" y="2273637"/>
              <a:ext cx="510095" cy="55885"/>
            </a:xfrm>
            <a:custGeom>
              <a:avLst/>
              <a:gdLst/>
              <a:ahLst/>
              <a:cxnLst/>
              <a:rect l="l" t="t" r="r" b="b"/>
              <a:pathLst>
                <a:path w="19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1934" y="212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-5854831" y="2388043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0"/>
                  </a:moveTo>
                  <a:lnTo>
                    <a:pt x="0" y="94"/>
                  </a:lnTo>
                  <a:lnTo>
                    <a:pt x="1278" y="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-5854831" y="2437337"/>
              <a:ext cx="336900" cy="25043"/>
            </a:xfrm>
            <a:custGeom>
              <a:avLst/>
              <a:gdLst/>
              <a:ahLst/>
              <a:cxnLst/>
              <a:rect l="l" t="t" r="r" b="b"/>
              <a:pathLst>
                <a:path w="1278" h="95" extrusionOk="0">
                  <a:moveTo>
                    <a:pt x="0" y="1"/>
                  </a:moveTo>
                  <a:lnTo>
                    <a:pt x="0" y="95"/>
                  </a:lnTo>
                  <a:lnTo>
                    <a:pt x="1278" y="95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7" name="Google Shape;327;p11"/>
          <p:cNvGrpSpPr/>
          <p:nvPr/>
        </p:nvGrpSpPr>
        <p:grpSpPr>
          <a:xfrm flipH="1">
            <a:off x="8831799" y="654856"/>
            <a:ext cx="468653" cy="1013688"/>
            <a:chOff x="-1506991" y="2132324"/>
            <a:chExt cx="351490" cy="760266"/>
          </a:xfrm>
        </p:grpSpPr>
        <p:sp>
          <p:nvSpPr>
            <p:cNvPr id="328" name="Google Shape;328;p11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2" name="Google Shape;332;p11"/>
          <p:cNvGrpSpPr/>
          <p:nvPr/>
        </p:nvGrpSpPr>
        <p:grpSpPr>
          <a:xfrm flipH="1">
            <a:off x="1353908" y="1001250"/>
            <a:ext cx="680473" cy="671793"/>
            <a:chOff x="7618325" y="750937"/>
            <a:chExt cx="510355" cy="503845"/>
          </a:xfrm>
        </p:grpSpPr>
        <p:grpSp>
          <p:nvGrpSpPr>
            <p:cNvPr id="333" name="Google Shape;333;p11"/>
            <p:cNvGrpSpPr/>
            <p:nvPr/>
          </p:nvGrpSpPr>
          <p:grpSpPr>
            <a:xfrm>
              <a:off x="7618334" y="750937"/>
              <a:ext cx="510346" cy="500470"/>
              <a:chOff x="-4199726" y="2435452"/>
              <a:chExt cx="466155" cy="457134"/>
            </a:xfrm>
          </p:grpSpPr>
          <p:sp>
            <p:nvSpPr>
              <p:cNvPr id="334" name="Google Shape;334;p11"/>
              <p:cNvSpPr/>
              <p:nvPr/>
            </p:nvSpPr>
            <p:spPr>
              <a:xfrm>
                <a:off x="-4199725" y="2435452"/>
                <a:ext cx="466149" cy="241676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2" name="Google Shape;342;p11"/>
            <p:cNvGrpSpPr/>
            <p:nvPr/>
          </p:nvGrpSpPr>
          <p:grpSpPr>
            <a:xfrm>
              <a:off x="7618325" y="754300"/>
              <a:ext cx="510355" cy="500483"/>
              <a:chOff x="-4199734" y="2435440"/>
              <a:chExt cx="466163" cy="457145"/>
            </a:xfrm>
          </p:grpSpPr>
          <p:sp>
            <p:nvSpPr>
              <p:cNvPr id="343" name="Google Shape;343;p11"/>
              <p:cNvSpPr/>
              <p:nvPr/>
            </p:nvSpPr>
            <p:spPr>
              <a:xfrm>
                <a:off x="-4199734" y="2435440"/>
                <a:ext cx="466158" cy="24582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20" extrusionOk="0">
                    <a:moveTo>
                      <a:pt x="1" y="0"/>
                    </a:moveTo>
                    <a:lnTo>
                      <a:pt x="1" y="1219"/>
                    </a:lnTo>
                    <a:lnTo>
                      <a:pt x="1243" y="1219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14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-4199726" y="2681255"/>
                <a:ext cx="466155" cy="211331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564" extrusionOk="0">
                    <a:moveTo>
                      <a:pt x="1" y="1"/>
                    </a:moveTo>
                    <a:lnTo>
                      <a:pt x="1" y="563"/>
                    </a:lnTo>
                    <a:lnTo>
                      <a:pt x="1243" y="563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-4124782" y="2734087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7" y="35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-4124782" y="277343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7" y="36"/>
                    </a:lnTo>
                    <a:lnTo>
                      <a:pt x="8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-4124782" y="2813148"/>
                <a:ext cx="154011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10" y="35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1" name="Google Shape;351;p11"/>
            <p:cNvGrpSpPr/>
            <p:nvPr/>
          </p:nvGrpSpPr>
          <p:grpSpPr>
            <a:xfrm>
              <a:off x="7695459" y="835937"/>
              <a:ext cx="356094" cy="101324"/>
              <a:chOff x="-4129279" y="2505522"/>
              <a:chExt cx="325259" cy="92550"/>
            </a:xfrm>
          </p:grpSpPr>
          <p:sp>
            <p:nvSpPr>
              <p:cNvPr id="352" name="Google Shape;352;p11"/>
              <p:cNvSpPr/>
              <p:nvPr/>
            </p:nvSpPr>
            <p:spPr>
              <a:xfrm>
                <a:off x="-4129279" y="2505522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868" y="36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-4129279" y="2545240"/>
                <a:ext cx="325259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68" y="35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-4076818" y="2584583"/>
                <a:ext cx="220337" cy="134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6" extrusionOk="0">
                    <a:moveTo>
                      <a:pt x="1" y="1"/>
                    </a:moveTo>
                    <a:lnTo>
                      <a:pt x="1" y="36"/>
                    </a:lnTo>
                    <a:lnTo>
                      <a:pt x="587" y="36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55" name="Google Shape;355;p11"/>
          <p:cNvGrpSpPr/>
          <p:nvPr/>
        </p:nvGrpSpPr>
        <p:grpSpPr>
          <a:xfrm flipH="1">
            <a:off x="2081166" y="654865"/>
            <a:ext cx="468653" cy="1013688"/>
            <a:chOff x="-1506991" y="2132324"/>
            <a:chExt cx="351490" cy="760266"/>
          </a:xfrm>
        </p:grpSpPr>
        <p:sp>
          <p:nvSpPr>
            <p:cNvPr id="356" name="Google Shape;356;p11"/>
            <p:cNvSpPr/>
            <p:nvPr/>
          </p:nvSpPr>
          <p:spPr>
            <a:xfrm>
              <a:off x="-1436918" y="2163049"/>
              <a:ext cx="211343" cy="57329"/>
            </a:xfrm>
            <a:custGeom>
              <a:avLst/>
              <a:gdLst/>
              <a:ahLst/>
              <a:cxnLst/>
              <a:rect l="l" t="t" r="r" b="b"/>
              <a:pathLst>
                <a:path w="564" h="153" extrusionOk="0">
                  <a:moveTo>
                    <a:pt x="1" y="0"/>
                  </a:moveTo>
                  <a:lnTo>
                    <a:pt x="1" y="153"/>
                  </a:lnTo>
                  <a:lnTo>
                    <a:pt x="563" y="15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F55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1450033" y="2132324"/>
              <a:ext cx="237574" cy="48711"/>
            </a:xfrm>
            <a:custGeom>
              <a:avLst/>
              <a:gdLst/>
              <a:ahLst/>
              <a:cxnLst/>
              <a:rect l="l" t="t" r="r" b="b"/>
              <a:pathLst>
                <a:path w="634" h="130" extrusionOk="0">
                  <a:moveTo>
                    <a:pt x="1" y="0"/>
                  </a:moveTo>
                  <a:lnTo>
                    <a:pt x="1" y="129"/>
                  </a:lnTo>
                  <a:lnTo>
                    <a:pt x="633" y="12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214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1506991" y="2198270"/>
              <a:ext cx="351490" cy="694319"/>
            </a:xfrm>
            <a:custGeom>
              <a:avLst/>
              <a:gdLst/>
              <a:ahLst/>
              <a:cxnLst/>
              <a:rect l="l" t="t" r="r" b="b"/>
              <a:pathLst>
                <a:path w="938" h="1853" extrusionOk="0">
                  <a:moveTo>
                    <a:pt x="70" y="0"/>
                  </a:moveTo>
                  <a:cubicBezTo>
                    <a:pt x="35" y="0"/>
                    <a:pt x="0" y="35"/>
                    <a:pt x="0" y="71"/>
                  </a:cubicBezTo>
                  <a:lnTo>
                    <a:pt x="0" y="1782"/>
                  </a:lnTo>
                  <a:cubicBezTo>
                    <a:pt x="0" y="1817"/>
                    <a:pt x="35" y="1852"/>
                    <a:pt x="70" y="1852"/>
                  </a:cubicBezTo>
                  <a:lnTo>
                    <a:pt x="868" y="1852"/>
                  </a:lnTo>
                  <a:cubicBezTo>
                    <a:pt x="903" y="1852"/>
                    <a:pt x="938" y="1817"/>
                    <a:pt x="938" y="1782"/>
                  </a:cubicBezTo>
                  <a:lnTo>
                    <a:pt x="938" y="71"/>
                  </a:lnTo>
                  <a:cubicBezTo>
                    <a:pt x="938" y="35"/>
                    <a:pt x="903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1485257" y="2360514"/>
              <a:ext cx="303525" cy="272782"/>
            </a:xfrm>
            <a:custGeom>
              <a:avLst/>
              <a:gdLst/>
              <a:ahLst/>
              <a:cxnLst/>
              <a:rect l="l" t="t" r="r" b="b"/>
              <a:pathLst>
                <a:path w="810" h="728" extrusionOk="0">
                  <a:moveTo>
                    <a:pt x="1" y="1"/>
                  </a:moveTo>
                  <a:lnTo>
                    <a:pt x="1" y="728"/>
                  </a:lnTo>
                  <a:lnTo>
                    <a:pt x="810" y="72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0" name="Google Shape;360;p11"/>
          <p:cNvGrpSpPr/>
          <p:nvPr/>
        </p:nvGrpSpPr>
        <p:grpSpPr>
          <a:xfrm flipH="1">
            <a:off x="5524068" y="529938"/>
            <a:ext cx="601961" cy="1145177"/>
            <a:chOff x="-6438998" y="2897865"/>
            <a:chExt cx="451471" cy="858883"/>
          </a:xfrm>
        </p:grpSpPr>
        <p:sp>
          <p:nvSpPr>
            <p:cNvPr id="361" name="Google Shape;361;p11"/>
            <p:cNvSpPr/>
            <p:nvPr/>
          </p:nvSpPr>
          <p:spPr>
            <a:xfrm>
              <a:off x="-6438998" y="2919629"/>
              <a:ext cx="451471" cy="837119"/>
            </a:xfrm>
            <a:custGeom>
              <a:avLst/>
              <a:gdLst/>
              <a:ahLst/>
              <a:cxnLst/>
              <a:rect l="l" t="t" r="r" b="b"/>
              <a:pathLst>
                <a:path w="1701" h="3154" extrusionOk="0">
                  <a:moveTo>
                    <a:pt x="434" y="364"/>
                  </a:moveTo>
                  <a:lnTo>
                    <a:pt x="434" y="1"/>
                  </a:lnTo>
                  <a:lnTo>
                    <a:pt x="1267" y="1"/>
                  </a:lnTo>
                  <a:lnTo>
                    <a:pt x="1267" y="364"/>
                  </a:lnTo>
                  <a:cubicBezTo>
                    <a:pt x="1337" y="434"/>
                    <a:pt x="1700" y="692"/>
                    <a:pt x="1700" y="763"/>
                  </a:cubicBezTo>
                  <a:lnTo>
                    <a:pt x="1700" y="2990"/>
                  </a:lnTo>
                  <a:cubicBezTo>
                    <a:pt x="1700" y="3084"/>
                    <a:pt x="1618" y="3154"/>
                    <a:pt x="1525" y="3154"/>
                  </a:cubicBezTo>
                  <a:lnTo>
                    <a:pt x="177" y="3154"/>
                  </a:lnTo>
                  <a:cubicBezTo>
                    <a:pt x="83" y="3154"/>
                    <a:pt x="12" y="3084"/>
                    <a:pt x="12" y="2990"/>
                  </a:cubicBezTo>
                  <a:lnTo>
                    <a:pt x="12" y="763"/>
                  </a:lnTo>
                  <a:cubicBezTo>
                    <a:pt x="1" y="704"/>
                    <a:pt x="364" y="434"/>
                    <a:pt x="434" y="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-6373707" y="3134347"/>
              <a:ext cx="311332" cy="553921"/>
            </a:xfrm>
            <a:custGeom>
              <a:avLst/>
              <a:gdLst/>
              <a:ahLst/>
              <a:cxnLst/>
              <a:rect l="l" t="t" r="r" b="b"/>
              <a:pathLst>
                <a:path w="1173" h="2087" extrusionOk="0">
                  <a:moveTo>
                    <a:pt x="118" y="1"/>
                  </a:moveTo>
                  <a:cubicBezTo>
                    <a:pt x="48" y="1"/>
                    <a:pt x="1" y="47"/>
                    <a:pt x="1" y="106"/>
                  </a:cubicBezTo>
                  <a:lnTo>
                    <a:pt x="1" y="1981"/>
                  </a:lnTo>
                  <a:cubicBezTo>
                    <a:pt x="1" y="2040"/>
                    <a:pt x="48" y="2087"/>
                    <a:pt x="118" y="2087"/>
                  </a:cubicBezTo>
                  <a:lnTo>
                    <a:pt x="1068" y="2087"/>
                  </a:lnTo>
                  <a:cubicBezTo>
                    <a:pt x="1126" y="2087"/>
                    <a:pt x="1173" y="2040"/>
                    <a:pt x="1173" y="1981"/>
                  </a:cubicBezTo>
                  <a:lnTo>
                    <a:pt x="1173" y="106"/>
                  </a:lnTo>
                  <a:cubicBezTo>
                    <a:pt x="1173" y="47"/>
                    <a:pt x="1126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-6339468" y="2897865"/>
              <a:ext cx="249225" cy="99796"/>
            </a:xfrm>
            <a:custGeom>
              <a:avLst/>
              <a:gdLst/>
              <a:ahLst/>
              <a:cxnLst/>
              <a:rect l="l" t="t" r="r" b="b"/>
              <a:pathLst>
                <a:path w="939" h="376" extrusionOk="0">
                  <a:moveTo>
                    <a:pt x="1" y="1"/>
                  </a:moveTo>
                  <a:lnTo>
                    <a:pt x="1" y="376"/>
                  </a:lnTo>
                  <a:lnTo>
                    <a:pt x="939" y="3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-6339468" y="3227772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0"/>
                  </a:moveTo>
                  <a:lnTo>
                    <a:pt x="1" y="47"/>
                  </a:lnTo>
                  <a:lnTo>
                    <a:pt x="915" y="47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-6339468" y="3274219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-6339468" y="3535650"/>
              <a:ext cx="243120" cy="9555"/>
            </a:xfrm>
            <a:custGeom>
              <a:avLst/>
              <a:gdLst/>
              <a:ahLst/>
              <a:cxnLst/>
              <a:rect l="l" t="t" r="r" b="b"/>
              <a:pathLst>
                <a:path w="916" h="36" extrusionOk="0">
                  <a:moveTo>
                    <a:pt x="1" y="1"/>
                  </a:moveTo>
                  <a:lnTo>
                    <a:pt x="1" y="36"/>
                  </a:lnTo>
                  <a:lnTo>
                    <a:pt x="915" y="3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-6339468" y="3579178"/>
              <a:ext cx="243120" cy="12740"/>
            </a:xfrm>
            <a:custGeom>
              <a:avLst/>
              <a:gdLst/>
              <a:ahLst/>
              <a:cxnLst/>
              <a:rect l="l" t="t" r="r" b="b"/>
              <a:pathLst>
                <a:path w="916" h="48" extrusionOk="0">
                  <a:moveTo>
                    <a:pt x="1" y="1"/>
                  </a:moveTo>
                  <a:lnTo>
                    <a:pt x="1" y="48"/>
                  </a:lnTo>
                  <a:lnTo>
                    <a:pt x="915" y="48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-6298860" y="3299168"/>
              <a:ext cx="190037" cy="193222"/>
            </a:xfrm>
            <a:custGeom>
              <a:avLst/>
              <a:gdLst/>
              <a:ahLst/>
              <a:cxnLst/>
              <a:rect l="l" t="t" r="r" b="b"/>
              <a:pathLst>
                <a:path w="716" h="728" extrusionOk="0">
                  <a:moveTo>
                    <a:pt x="305" y="728"/>
                  </a:moveTo>
                  <a:cubicBezTo>
                    <a:pt x="586" y="728"/>
                    <a:pt x="715" y="399"/>
                    <a:pt x="528" y="200"/>
                  </a:cubicBezTo>
                  <a:cubicBezTo>
                    <a:pt x="328" y="1"/>
                    <a:pt x="0" y="141"/>
                    <a:pt x="0" y="423"/>
                  </a:cubicBezTo>
                  <a:cubicBezTo>
                    <a:pt x="0" y="587"/>
                    <a:pt x="141" y="728"/>
                    <a:pt x="305" y="7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074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58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iro"/>
              <a:buNone/>
              <a:defRPr sz="4500" b="1">
                <a:solidFill>
                  <a:schemeClr val="accent4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iro"/>
              <a:buNone/>
              <a:defRPr sz="35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9642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  <p:sldLayoutId id="2147484140" r:id="rId13"/>
    <p:sldLayoutId id="2147484141" r:id="rId14"/>
    <p:sldLayoutId id="2147484142" r:id="rId15"/>
    <p:sldLayoutId id="2147484143" r:id="rId16"/>
    <p:sldLayoutId id="2147484144" r:id="rId17"/>
    <p:sldLayoutId id="2147484145" r:id="rId18"/>
    <p:sldLayoutId id="2147484146" r:id="rId19"/>
    <p:sldLayoutId id="2147484147" r:id="rId20"/>
    <p:sldLayoutId id="2147484148" r:id="rId21"/>
    <p:sldLayoutId id="2147484149" r:id="rId22"/>
    <p:sldLayoutId id="2147484151" r:id="rId23"/>
    <p:sldLayoutId id="2147484152" r:id="rId24"/>
    <p:sldLayoutId id="2147484154" r:id="rId25"/>
    <p:sldLayoutId id="2147484157" r:id="rId26"/>
    <p:sldLayoutId id="2147484158" r:id="rId27"/>
    <p:sldLayoutId id="2147484159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23" name="Google Shape;1123;p3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306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6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" Type="http://schemas.openxmlformats.org/officeDocument/2006/relationships/customXml" Target="../ink/ink1.xml"/><Relationship Id="rId21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" Type="http://schemas.openxmlformats.org/officeDocument/2006/relationships/image" Target="../media/image3.jpeg"/><Relationship Id="rId16" Type="http://schemas.openxmlformats.org/officeDocument/2006/relationships/customXml" Target="../ink/ink11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5" Type="http://schemas.openxmlformats.org/officeDocument/2006/relationships/customXml" Target="../ink/ink10.xml"/><Relationship Id="rId10" Type="http://schemas.openxmlformats.org/officeDocument/2006/relationships/customXml" Target="../ink/ink6.xml"/><Relationship Id="rId19" Type="http://schemas.openxmlformats.org/officeDocument/2006/relationships/customXml" Target="../ink/ink14.xml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0E71-AAEC-449A-B791-F4B8A2370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Pharma: A Pharmacy Management System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63763-9BCE-423D-A94E-687C22A4A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1489" y="4201619"/>
            <a:ext cx="7658256" cy="71674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Sworiya Shakya &amp; </a:t>
            </a:r>
            <a:r>
              <a:rPr lang="en-US" dirty="0" err="1">
                <a:solidFill>
                  <a:schemeClr val="tx1"/>
                </a:solidFill>
              </a:rPr>
              <a:t>Ritisha</a:t>
            </a:r>
            <a:r>
              <a:rPr lang="en-US" dirty="0">
                <a:solidFill>
                  <a:schemeClr val="tx1"/>
                </a:solidFill>
              </a:rPr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13611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1851-8314-4A6C-F138-74E68216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844" y="1511031"/>
            <a:ext cx="4822000" cy="1701600"/>
          </a:xfrm>
        </p:spPr>
        <p:txBody>
          <a:bodyPr/>
          <a:lstStyle/>
          <a:p>
            <a:r>
              <a:rPr lang="en-US" sz="4000" dirty="0"/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24153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CE7EF-3FC6-4AA7-78C4-30013A9AE53D}"/>
              </a:ext>
            </a:extLst>
          </p:cNvPr>
          <p:cNvSpPr txBox="1"/>
          <p:nvPr/>
        </p:nvSpPr>
        <p:spPr>
          <a:xfrm>
            <a:off x="2780154" y="2959045"/>
            <a:ext cx="7033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Thank you!</a:t>
            </a:r>
          </a:p>
          <a:p>
            <a:pPr algn="ctr"/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1174E4-82F8-EE55-A38B-95271C6D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737" y="609600"/>
            <a:ext cx="5802563" cy="768000"/>
          </a:xfrm>
        </p:spPr>
        <p:txBody>
          <a:bodyPr/>
          <a:lstStyle/>
          <a:p>
            <a:r>
              <a:rPr lang="en-US" altLang="en-GB" sz="3000" dirty="0"/>
              <a:t>Table of content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33B66-B888-A839-C9F3-3162BEFEEEB4}"/>
              </a:ext>
            </a:extLst>
          </p:cNvPr>
          <p:cNvSpPr txBox="1"/>
          <p:nvPr/>
        </p:nvSpPr>
        <p:spPr>
          <a:xfrm>
            <a:off x="2622884" y="1816768"/>
            <a:ext cx="7363327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iro"/>
              </a:rPr>
              <a:t>Introduction_________________________________________  1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iro"/>
              </a:rPr>
              <a:t>Problem Statement___________________________________   2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iro"/>
              </a:rPr>
              <a:t>Objective___________________________________________   3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iro"/>
              </a:rPr>
              <a:t>Tools ______________________________________________   4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iro"/>
              </a:rPr>
              <a:t>Methodology________________________________________   5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iro"/>
              </a:rPr>
              <a:t>Functionality_________________________________________  6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airo"/>
              </a:rPr>
              <a:t>Architectural Design ___________________________________  7</a:t>
            </a:r>
          </a:p>
        </p:txBody>
      </p:sp>
    </p:spTree>
    <p:extLst>
      <p:ext uri="{BB962C8B-B14F-4D97-AF65-F5344CB8AC3E}">
        <p14:creationId xmlns:p14="http://schemas.microsoft.com/office/powerpoint/2010/main" val="57364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7BAF-9E57-45F1-F538-735CC20E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98" y="959487"/>
            <a:ext cx="8052800" cy="609600"/>
          </a:xfrm>
        </p:spPr>
        <p:txBody>
          <a:bodyPr/>
          <a:lstStyle/>
          <a:p>
            <a:r>
              <a:rPr lang="en-US" sz="3000" dirty="0">
                <a:effectLst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B59C-A49E-2F3D-822A-AA766DEDA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oftware used in a pharmacy that helps automate the pharmacy workflow</a:t>
            </a:r>
          </a:p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eeps record of medications in the store, patients medicine history , bills calculation and medicine type.</a:t>
            </a:r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1021D-9614-0DAB-DD5F-404663653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326" y="4355909"/>
            <a:ext cx="1842604" cy="18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B968-9495-C0C4-15E6-9166E0459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0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14270D-D656-EF5E-9CAF-0E6559B737D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003405" y="3723029"/>
            <a:ext cx="4185013" cy="416400"/>
          </a:xfrm>
        </p:spPr>
        <p:txBody>
          <a:bodyPr/>
          <a:lstStyle/>
          <a:p>
            <a:pPr marL="5969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Improper record of medications  </a:t>
            </a:r>
            <a:endParaRPr lang="en-US" sz="20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969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6CAD08-2F24-6D37-21FB-FD21D8233DB1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15193" y="2996330"/>
            <a:ext cx="3819484" cy="513832"/>
          </a:xfrm>
        </p:spPr>
        <p:txBody>
          <a:bodyPr/>
          <a:lstStyle/>
          <a:p>
            <a:pPr marL="5969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isplacement of medicines</a:t>
            </a:r>
            <a:endParaRPr lang="en-US" sz="20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96A06C3-F69E-BDE9-CB1D-9F3A61A64BD7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500730" y="4347629"/>
            <a:ext cx="4691270" cy="416400"/>
          </a:xfrm>
        </p:spPr>
        <p:txBody>
          <a:bodyPr/>
          <a:lstStyle/>
          <a:p>
            <a:pPr marL="596900" indent="-45720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Miscalculation of medical bills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69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B9933-89E9-B407-22D3-5A5BA75E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12" y="1033669"/>
            <a:ext cx="10306000" cy="768000"/>
          </a:xfrm>
        </p:spPr>
        <p:txBody>
          <a:bodyPr/>
          <a:lstStyle/>
          <a:p>
            <a:r>
              <a:rPr lang="en-US" sz="3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 Statement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7978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4F2D-D202-5C2B-34B0-645FC6A20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195620" y="1911230"/>
            <a:ext cx="6433861" cy="3438513"/>
          </a:xfrm>
        </p:spPr>
        <p:txBody>
          <a:bodyPr/>
          <a:lstStyle/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keep records of the medications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systematic way.</a:t>
            </a: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aster access of required medicine.</a:t>
            </a: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resolve miscalculations in the billing department.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2DCB3-0CAB-9D94-6748-D1A398A3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0" y="3146600"/>
            <a:ext cx="4538800" cy="1126800"/>
          </a:xfrm>
        </p:spPr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9021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DFAB9F3-BED9-5AB9-5292-82DBC469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2436" y="3012600"/>
            <a:ext cx="2124800" cy="416400"/>
          </a:xfrm>
        </p:spPr>
        <p:txBody>
          <a:bodyPr anchor="t"/>
          <a:lstStyle/>
          <a:p>
            <a:r>
              <a:rPr lang="en-US" sz="2000" dirty="0"/>
              <a:t>Backend</a:t>
            </a:r>
          </a:p>
          <a:p>
            <a:endParaRPr lang="en-US" sz="20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55E09-3B91-28AD-941D-07468A9E655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025551" y="3429000"/>
            <a:ext cx="1598570" cy="624600"/>
          </a:xfrm>
        </p:spPr>
        <p:txBody>
          <a:bodyPr anchor="t"/>
          <a:lstStyle/>
          <a:p>
            <a:r>
              <a:rPr lang="en-US" sz="2000" dirty="0"/>
              <a:t>PHP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D26544-BAF3-28E2-C7F8-B0D17893ACC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837946" y="3361880"/>
            <a:ext cx="1959737" cy="416400"/>
          </a:xfrm>
        </p:spPr>
        <p:txBody>
          <a:bodyPr anchor="t"/>
          <a:lstStyle/>
          <a:p>
            <a:r>
              <a:rPr lang="en-US" sz="2000" dirty="0"/>
              <a:t>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2611D5-BD38-D3EA-4190-6E58C26280E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37947" y="3822585"/>
            <a:ext cx="1794677" cy="624600"/>
          </a:xfrm>
        </p:spPr>
        <p:txBody>
          <a:bodyPr anchor="t"/>
          <a:lstStyle/>
          <a:p>
            <a:r>
              <a:rPr lang="en-US" sz="2000"/>
              <a:t>SQL</a:t>
            </a:r>
            <a:endParaRPr lang="en-US" sz="2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BCABDE-6359-B86C-FFA0-41C38705FF51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275007" y="2863748"/>
            <a:ext cx="1964895" cy="565252"/>
          </a:xfrm>
        </p:spPr>
        <p:txBody>
          <a:bodyPr anchor="t"/>
          <a:lstStyle/>
          <a:p>
            <a:r>
              <a:rPr lang="en-US" sz="2000" dirty="0"/>
              <a:t>Front end</a:t>
            </a:r>
          </a:p>
          <a:p>
            <a:endParaRPr lang="en-US" sz="2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A95C7BD-9581-F72B-4081-B83A42BEAEC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445225" y="3429000"/>
            <a:ext cx="1794677" cy="1041004"/>
          </a:xfrm>
        </p:spPr>
        <p:txBody>
          <a:bodyPr anchor="t"/>
          <a:lstStyle/>
          <a:p>
            <a:r>
              <a:rPr lang="en-US" sz="2000" dirty="0"/>
              <a:t>Html</a:t>
            </a:r>
          </a:p>
          <a:p>
            <a:r>
              <a:rPr lang="en-US" sz="2000" dirty="0"/>
              <a:t>CSS</a:t>
            </a:r>
          </a:p>
          <a:p>
            <a:r>
              <a:rPr lang="en-US" sz="2000" dirty="0"/>
              <a:t>JavaScript</a:t>
            </a:r>
          </a:p>
          <a:p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C78B57-16C7-67B1-FA42-E6EAD1C59D2B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9062261" y="3429000"/>
            <a:ext cx="2124800" cy="416400"/>
          </a:xfrm>
        </p:spPr>
        <p:txBody>
          <a:bodyPr anchor="t"/>
          <a:lstStyle/>
          <a:p>
            <a:r>
              <a:rPr lang="en-US" sz="2000" dirty="0"/>
              <a:t>Server</a:t>
            </a:r>
          </a:p>
          <a:p>
            <a:endParaRPr lang="en-US" sz="20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64D66A5-1EB5-D696-F0C7-1BE7415B4992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9222165" y="3845404"/>
            <a:ext cx="1964896" cy="624600"/>
          </a:xfrm>
        </p:spPr>
        <p:txBody>
          <a:bodyPr anchor="t"/>
          <a:lstStyle/>
          <a:p>
            <a:r>
              <a:rPr lang="en-US" sz="2000" dirty="0"/>
              <a:t>Apache</a:t>
            </a:r>
          </a:p>
          <a:p>
            <a:endParaRPr lang="en-US" sz="2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61AE5C1-9A44-24F3-215C-813EDAFF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34752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B51F-3FD1-0077-DFC8-CDEC6D6C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155" y="5362892"/>
            <a:ext cx="5586000" cy="961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0E83-E149-577C-1C78-AC786FAA3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0417" y="5565397"/>
            <a:ext cx="2531165" cy="556590"/>
          </a:xfrm>
        </p:spPr>
        <p:txBody>
          <a:bodyPr>
            <a:noAutofit/>
          </a:bodyPr>
          <a:lstStyle/>
          <a:p>
            <a:pPr algn="just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Fig.Prototype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  <a:p>
            <a:pPr lvl="1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6D336-0FA3-D03C-68AC-DD69DB31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148" y="1998999"/>
            <a:ext cx="4932015" cy="28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2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22E0-B080-FB70-D01C-22213CC1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Functionality</a:t>
            </a:r>
          </a:p>
        </p:txBody>
      </p:sp>
      <p:pic>
        <p:nvPicPr>
          <p:cNvPr id="2049" name="Picture 518883084">
            <a:extLst>
              <a:ext uri="{FF2B5EF4-FFF2-40B4-BE49-F238E27FC236}">
                <a16:creationId xmlns:a16="http://schemas.microsoft.com/office/drawing/2014/main" id="{9FC8F3DA-62DC-DE69-F144-B7F5AFDB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95" y="1377600"/>
            <a:ext cx="4906850" cy="54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0AE0E905-E276-A1C6-FBC2-070AE8CB2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895" y="4789262"/>
            <a:ext cx="544513" cy="2936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D2A8D2B-99DE-8E73-EBAA-DD4019E33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942" y="4843237"/>
            <a:ext cx="663575" cy="23971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7B8C947-DA93-BC8C-AA17-56E493D7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179" y="3434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B6470DA-7528-F8F3-7D53-1883A369C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179" y="8006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8E076F-BA5D-65F2-208B-0CC338912B60}"/>
              </a:ext>
            </a:extLst>
          </p:cNvPr>
          <p:cNvCxnSpPr>
            <a:cxnSpLocks/>
          </p:cNvCxnSpPr>
          <p:nvPr/>
        </p:nvCxnSpPr>
        <p:spPr>
          <a:xfrm flipV="1">
            <a:off x="4649408" y="1843314"/>
            <a:ext cx="1344992" cy="2431026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D8B6DD-0E93-8804-CC17-CC69965B9F3C}"/>
              </a:ext>
            </a:extLst>
          </p:cNvPr>
          <p:cNvGrpSpPr/>
          <p:nvPr/>
        </p:nvGrpSpPr>
        <p:grpSpPr>
          <a:xfrm>
            <a:off x="3133403" y="3300203"/>
            <a:ext cx="360" cy="360"/>
            <a:chOff x="3133403" y="330020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35E564-08AC-F133-6201-D010BE885F6D}"/>
                    </a:ext>
                  </a:extLst>
                </p14:cNvPr>
                <p14:cNvContentPartPr/>
                <p14:nvPr/>
              </p14:nvContentPartPr>
              <p14:xfrm>
                <a:off x="3133403" y="3300203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35E564-08AC-F133-6201-D010BE885F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4763" y="32912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7FE2320-530B-BAD2-3B62-C8DE5B190DB6}"/>
                    </a:ext>
                  </a:extLst>
                </p14:cNvPr>
                <p14:cNvContentPartPr/>
                <p14:nvPr/>
              </p14:nvContentPartPr>
              <p14:xfrm>
                <a:off x="3133403" y="330020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7FE2320-530B-BAD2-3B62-C8DE5B190DB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4763" y="32912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2CFA37-0D6E-3643-1DCC-6AA7B36AF317}"/>
                  </a:ext>
                </a:extLst>
              </p14:cNvPr>
              <p14:cNvContentPartPr/>
              <p14:nvPr/>
            </p14:nvContentPartPr>
            <p14:xfrm>
              <a:off x="5505135" y="38668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2CFA37-0D6E-3643-1DCC-6AA7B36AF3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42495" y="380418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DBDBC6A-5C8B-B386-866D-9786DD0DEA69}"/>
              </a:ext>
            </a:extLst>
          </p:cNvPr>
          <p:cNvGrpSpPr/>
          <p:nvPr/>
        </p:nvGrpSpPr>
        <p:grpSpPr>
          <a:xfrm>
            <a:off x="5590815" y="3571260"/>
            <a:ext cx="447840" cy="257760"/>
            <a:chOff x="5590815" y="3571260"/>
            <a:chExt cx="4478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25432B9-A66A-253D-3511-E74C33F5D4D6}"/>
                    </a:ext>
                  </a:extLst>
                </p14:cNvPr>
                <p14:cNvContentPartPr/>
                <p14:nvPr/>
              </p14:nvContentPartPr>
              <p14:xfrm>
                <a:off x="6038295" y="359034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25432B9-A66A-253D-3511-E74C33F5D4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5655" y="35277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B06ABF-BF8A-F46F-A029-C50ED0ADD1EC}"/>
                    </a:ext>
                  </a:extLst>
                </p14:cNvPr>
                <p14:cNvContentPartPr/>
                <p14:nvPr/>
              </p14:nvContentPartPr>
              <p14:xfrm>
                <a:off x="6000135" y="357126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B06ABF-BF8A-F46F-A029-C50ED0ADD1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37495" y="35086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07B5A9-7558-71AA-4320-D067F6DA1EF5}"/>
                    </a:ext>
                  </a:extLst>
                </p14:cNvPr>
                <p14:cNvContentPartPr/>
                <p14:nvPr/>
              </p14:nvContentPartPr>
              <p14:xfrm>
                <a:off x="5590815" y="3624900"/>
                <a:ext cx="291600" cy="204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07B5A9-7558-71AA-4320-D067F6DA1E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28175" y="3562260"/>
                  <a:ext cx="417240" cy="32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32D248-AD23-CB7C-849F-5A830C1F3F43}"/>
                  </a:ext>
                </a:extLst>
              </p14:cNvPr>
              <p14:cNvContentPartPr/>
              <p14:nvPr/>
            </p14:nvContentPartPr>
            <p14:xfrm>
              <a:off x="5095455" y="40097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32D248-AD23-CB7C-849F-5A830C1F3F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2815" y="394710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E1B2F877-E115-0B5D-4CB7-B69D1A248FFA}"/>
              </a:ext>
            </a:extLst>
          </p:cNvPr>
          <p:cNvGrpSpPr/>
          <p:nvPr/>
        </p:nvGrpSpPr>
        <p:grpSpPr>
          <a:xfrm>
            <a:off x="4703775" y="3895260"/>
            <a:ext cx="620640" cy="379080"/>
            <a:chOff x="4703775" y="3895260"/>
            <a:chExt cx="62064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6149C2-85C6-9D51-BAA4-4E1FD741C9DE}"/>
                    </a:ext>
                  </a:extLst>
                </p14:cNvPr>
                <p14:cNvContentPartPr/>
                <p14:nvPr/>
              </p14:nvContentPartPr>
              <p14:xfrm>
                <a:off x="5324055" y="3895260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6149C2-85C6-9D51-BAA4-4E1FD741C9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61415" y="38326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9F441E-2D8E-392D-7C9C-0D22FB81E8F3}"/>
                    </a:ext>
                  </a:extLst>
                </p14:cNvPr>
                <p14:cNvContentPartPr/>
                <p14:nvPr/>
              </p14:nvContentPartPr>
              <p14:xfrm>
                <a:off x="5257455" y="39525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9F441E-2D8E-392D-7C9C-0D22FB81E8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4815" y="38898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4B992-25E5-094C-571C-BFD1DCF895E8}"/>
                    </a:ext>
                  </a:extLst>
                </p14:cNvPr>
                <p14:cNvContentPartPr/>
                <p14:nvPr/>
              </p14:nvContentPartPr>
              <p14:xfrm>
                <a:off x="5200215" y="398094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4B992-25E5-094C-571C-BFD1DCF895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37575" y="39183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A27FCA-4180-E4D0-6162-A2D316F1A1A9}"/>
                    </a:ext>
                  </a:extLst>
                </p14:cNvPr>
                <p14:cNvContentPartPr/>
                <p14:nvPr/>
              </p14:nvContentPartPr>
              <p14:xfrm>
                <a:off x="5095455" y="403818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A27FCA-4180-E4D0-6162-A2D316F1A1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32815" y="39755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691A1C-E18A-791E-A6FA-99628EA89B74}"/>
                    </a:ext>
                  </a:extLst>
                </p14:cNvPr>
                <p14:cNvContentPartPr/>
                <p14:nvPr/>
              </p14:nvContentPartPr>
              <p14:xfrm>
                <a:off x="4962255" y="409542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691A1C-E18A-791E-A6FA-99628EA89B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99615" y="40327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64502A-C912-443E-2717-7F637C7220DA}"/>
                    </a:ext>
                  </a:extLst>
                </p14:cNvPr>
                <p14:cNvContentPartPr/>
                <p14:nvPr/>
              </p14:nvContentPartPr>
              <p14:xfrm>
                <a:off x="4895295" y="416202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64502A-C912-443E-2717-7F637C7220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2655" y="4099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B10A1C-9956-2928-8A95-3315B7D14638}"/>
                    </a:ext>
                  </a:extLst>
                </p14:cNvPr>
                <p14:cNvContentPartPr/>
                <p14:nvPr/>
              </p14:nvContentPartPr>
              <p14:xfrm>
                <a:off x="4828695" y="419046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B10A1C-9956-2928-8A95-3315B7D146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66055" y="41278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50" name="Ink 2049">
                  <a:extLst>
                    <a:ext uri="{FF2B5EF4-FFF2-40B4-BE49-F238E27FC236}">
                      <a16:creationId xmlns:a16="http://schemas.microsoft.com/office/drawing/2014/main" id="{31D9CD4B-3D5B-393E-FC4C-3FB42C12CBCF}"/>
                    </a:ext>
                  </a:extLst>
                </p14:cNvPr>
                <p14:cNvContentPartPr/>
                <p14:nvPr/>
              </p14:nvContentPartPr>
              <p14:xfrm>
                <a:off x="4703775" y="4219260"/>
                <a:ext cx="77760" cy="55080"/>
              </p14:xfrm>
            </p:contentPart>
          </mc:Choice>
          <mc:Fallback xmlns="">
            <p:pic>
              <p:nvPicPr>
                <p:cNvPr id="2050" name="Ink 2049">
                  <a:extLst>
                    <a:ext uri="{FF2B5EF4-FFF2-40B4-BE49-F238E27FC236}">
                      <a16:creationId xmlns:a16="http://schemas.microsoft.com/office/drawing/2014/main" id="{31D9CD4B-3D5B-393E-FC4C-3FB42C12CB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94775" y="4210620"/>
                  <a:ext cx="95400" cy="7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70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759F-134D-2981-8414-2F8F8866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138" y="609600"/>
            <a:ext cx="7115175" cy="1004888"/>
          </a:xfrm>
        </p:spPr>
        <p:txBody>
          <a:bodyPr/>
          <a:lstStyle/>
          <a:p>
            <a:r>
              <a:rPr lang="en-US" sz="3200" dirty="0"/>
              <a:t>Architectural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35A4C-313E-E8AE-040A-4CD3F772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643063"/>
            <a:ext cx="6819901" cy="47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harmacopeia by Slidesgo">
  <a:themeElements>
    <a:clrScheme name="Simple Light">
      <a:dk1>
        <a:srgbClr val="051E6B"/>
      </a:dk1>
      <a:lt1>
        <a:srgbClr val="E5F8FF"/>
      </a:lt1>
      <a:dk2>
        <a:srgbClr val="051E6B"/>
      </a:dk2>
      <a:lt2>
        <a:srgbClr val="FFFFFF"/>
      </a:lt2>
      <a:accent1>
        <a:srgbClr val="2143A3"/>
      </a:accent1>
      <a:accent2>
        <a:srgbClr val="B0E8FF"/>
      </a:accent2>
      <a:accent3>
        <a:srgbClr val="E4E4E4"/>
      </a:accent3>
      <a:accent4>
        <a:srgbClr val="F55B5D"/>
      </a:accent4>
      <a:accent5>
        <a:srgbClr val="7E92CA"/>
      </a:accent5>
      <a:accent6>
        <a:srgbClr val="FF9597"/>
      </a:accent6>
      <a:hlink>
        <a:srgbClr val="051E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Pharmacopeia by Slidesgo</Template>
  <TotalTime>832</TotalTime>
  <Words>142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Cairo</vt:lpstr>
      <vt:lpstr>Calibri</vt:lpstr>
      <vt:lpstr>Inter</vt:lpstr>
      <vt:lpstr>Open Sans</vt:lpstr>
      <vt:lpstr>Proxima Nova</vt:lpstr>
      <vt:lpstr>Proxima Nova Semibold</vt:lpstr>
      <vt:lpstr>Raleway Medium</vt:lpstr>
      <vt:lpstr>Symbol</vt:lpstr>
      <vt:lpstr>Times New Roman</vt:lpstr>
      <vt:lpstr>Wingdings</vt:lpstr>
      <vt:lpstr>Pharmacopeia by Slidesgo</vt:lpstr>
      <vt:lpstr>Slidesgo Final Pages</vt:lpstr>
      <vt:lpstr>Pharma: A Pharmacy Management System</vt:lpstr>
      <vt:lpstr>Table of content</vt:lpstr>
      <vt:lpstr>Introduction</vt:lpstr>
      <vt:lpstr>Problem Statement </vt:lpstr>
      <vt:lpstr>Objectives</vt:lpstr>
      <vt:lpstr>Tools used</vt:lpstr>
      <vt:lpstr>Methodology</vt:lpstr>
      <vt:lpstr>Functionality</vt:lpstr>
      <vt:lpstr>Architectural Design</vt:lpstr>
      <vt:lpstr>Demo 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body  of  presentation</dc:title>
  <dc:creator>Reewaj Shrestha</dc:creator>
  <cp:lastModifiedBy>Sworiya Sworu</cp:lastModifiedBy>
  <cp:revision>69</cp:revision>
  <dcterms:created xsi:type="dcterms:W3CDTF">2022-02-09T06:33:32Z</dcterms:created>
  <dcterms:modified xsi:type="dcterms:W3CDTF">2023-08-10T08:28:48Z</dcterms:modified>
</cp:coreProperties>
</file>