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1" r:id="rId5"/>
    <p:sldId id="262" r:id="rId6"/>
    <p:sldId id="269" r:id="rId7"/>
    <p:sldId id="263" r:id="rId8"/>
    <p:sldId id="270" r:id="rId9"/>
    <p:sldId id="271" r:id="rId10"/>
    <p:sldId id="273" r:id="rId11"/>
    <p:sldId id="264" r:id="rId12"/>
    <p:sldId id="265" r:id="rId13"/>
    <p:sldId id="266" r:id="rId14"/>
    <p:sldId id="272" r:id="rId15"/>
    <p:sldId id="267" r:id="rId16"/>
    <p:sldId id="268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4A4"/>
    <a:srgbClr val="FFC000"/>
    <a:srgbClr val="4472C4"/>
    <a:srgbClr val="EBC9B2"/>
    <a:srgbClr val="ED7D31"/>
    <a:srgbClr val="7BA841"/>
    <a:srgbClr val="56D8E1"/>
    <a:srgbClr val="0B84AD"/>
    <a:srgbClr val="13BEC6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50" autoAdjust="0"/>
  </p:normalViewPr>
  <p:slideViewPr>
    <p:cSldViewPr snapToGrid="0">
      <p:cViewPr>
        <p:scale>
          <a:sx n="90" d="100"/>
          <a:sy n="90" d="100"/>
        </p:scale>
        <p:origin x="-88" y="-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8EF5C-1799-4391-AAEC-8735C6D5148F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3DA7D-9C70-4045-8426-405E2DB151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705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1.1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390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7C661-A8F2-94D6-FEA7-72F2A9DC2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94725F-6032-947C-87F5-091176747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11D195-4F09-0AA6-6C00-CF83FD99A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83D2D4-B4ED-6391-A6F8-11661077F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275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DAEB-FE4A-1D31-C7D0-4B8C6104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DC0788E-B25D-0FC2-BDC5-2CC9734EE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B0BB14-F42E-1E18-85AE-84BCDE4C8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173439-683A-3E2C-B758-43264691C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7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D9347-6D6C-23FD-AF4E-5202154C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56DB9B-9D71-B8D5-17F3-655EF00DD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C22E23-78B8-638C-A8A4-A622A99D3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7.1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279FDC-FC61-3677-74F4-324875754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73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66D34-A4F2-63CC-C4B0-E5ECC7B9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32E7D2-A9AD-6684-6A4B-AB6D2ACC0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DF7DC8-2137-13A8-5A1D-3FD7F36D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DBADD0-8629-CE1B-B7FB-60C994E30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304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E0089-A36E-BB93-B1F6-D4E2BD14E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11BA8E3-AF1A-44D4-0A69-2BAB8426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6D504F-2D1C-1356-657C-BB5559F02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8.1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5B396E-C7AE-DDEA-201A-75DA8BC83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06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B4751-D539-F6EA-F228-24838B34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BED1C7-E490-AB5D-C5D3-7ED7C1B09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95CE9E-0F92-7B9F-95EC-0450E05E3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FF43AF-752E-A8A6-8BC5-20F265EE8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277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2F952-6266-685C-DAA0-BE167ACAC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5C0CBB-9ADB-04FD-5BE1-A95B06F95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6E7EAE-1482-D5F8-1B34-47242D096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2.2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872D94-305B-D579-E9C6-F90BEA090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52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F5E3E-0034-63E2-9C15-5C68DF02F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092006C-836E-7385-948E-4D75A967B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151DB3-EBE7-52F1-149E-A0238E29D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E580E9-0E70-87EF-4273-37E97769E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9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891D2-0DDA-4F7A-14A4-0D4BB7E8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E81660-DBD6-DA1A-5F43-3160ABDFE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B445D5-9F15-3556-ECF9-B13943C91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3.2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7C264C-96BF-36FE-B2E0-8BAAD22C6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795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CCDB3-9D4B-AD83-3F70-806DEBC7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7F0B8C5-12AF-7F0F-60B8-4D64300B8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40BA9A-807D-963C-6DEB-29C7E8F1C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3.3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89863A-7455-DC18-8FF6-D5140E2A5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400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75EA-7C27-ED49-67DB-1E6386E7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5B7428-B621-C392-54EC-B4E4F0D57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43C8B7-0016-1530-D6CB-1FEA6577C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3.3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D02569-4EFD-E065-0485-2D0E594B9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604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0AB2E-8E3E-DD08-A72C-C7769F048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9551E8-2176-10BF-10A3-663F834AB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A4605E2-3C9E-F354-AFA4-0A62C2A8E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C8FD31-1246-B40A-E0DB-753F468C5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088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8E5C9-CEF7-A47E-4CBE-653CCEF52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A899989-7C39-BC96-00B3-F9B6FDCCC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9804D0-3D7B-679A-6566-FFF13A2ED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5.1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F4C7D6-3290-54B6-9315-D44239112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3DA7D-9C70-4045-8426-405E2DB1515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63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65825-3749-1242-671D-70248657A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4ACEC-6694-06E5-CE7E-172BFE281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2B646-AA48-CDE2-821F-81FE27CD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DAC873-1683-E6E8-50B2-7B846843A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79C00-C4F2-7BB5-FF28-3783EBEC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23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F95BF-3B2E-B014-4718-6FA2FCA9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7EE839-7AE1-52EF-34D3-5B875B12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4E6A2-01D2-A1D5-EC82-EF085B03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71624-C4EF-2E12-39F8-79105396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A14479-D306-98F3-E1C7-40992B8A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F37561-D85F-4AF8-AABC-F6359550A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B8D2E2-4FC1-0B2B-EE2B-10C4D945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A8273-E586-B39C-777D-14697BDE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3A2227-E0A1-81BE-DE92-52FCE8E02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3F644-0CC0-39D4-0272-F8C9C949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81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F8D6-5A8C-0B39-CD80-C73BF79C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2F664F-DE49-5043-53A5-61E2BF26A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55105-6DA8-A151-2EAA-95B94421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EDAD26-B13C-E92F-C565-799F6021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3D16F-7052-85E8-C61C-D9E854B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6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B7DD2-EE16-D3A3-4112-D92F1435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FEB3C4-BE1C-7F73-D79B-97186EDC8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B21A3-72CE-61D5-5B3F-AB115242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1A361-9CD7-B2B1-F49C-BAEA5578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4BC93-9E00-5994-B6A9-016EEF03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7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E1C96-862B-5F24-EA87-517F802F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5963E-14EF-A6BD-7F85-3949E8807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B56F9F-7148-768D-22DD-316493AB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717426-C192-4928-C285-E6B9B68E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EAFE2C-FACD-39E9-F4A7-AD96B90D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EE5EC7-4228-75CE-32DF-676EADC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60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F8ED4-2686-19FC-68B5-1AD9D6FF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1512D-CE67-63A5-E832-30990229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1B726B-BB3F-CC86-0D93-86F65E50F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992258E-7D8E-92D4-20FF-8EB116E9A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3C5E84-2C5E-CFB0-CA42-26A5767A8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F11B1E-31F5-E071-86B1-5A6739C2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B7BE907-F760-6706-BC48-3B9DD7165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241B4-D5BF-AFEF-A5D8-DDE130A2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49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B9C27-B69B-0585-6557-9925ED8F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7E2962-0923-AA54-2427-637DAD99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D0CFCC-BD60-6D3A-27B2-6B6FDA14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68BF29-DC97-1316-C959-5A7A6D84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677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4337415-B3E2-A74B-EFA9-9FA93683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FB48A8-E85C-4505-D4B2-B76218EB9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E6087-79A0-6A9B-47B0-A8DE442F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83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35FB2-C7A5-1CC9-F3ED-CE605FB6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7F5118-D1A1-E4A6-EA91-C66FA705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DFA77F-8E3B-B5B0-B94A-14193DDC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C0A3E3-DB23-6321-3805-121D59E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BBB678-9148-5ED2-3AA4-018C462D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00BCFC-CCF9-D62A-E15B-33047E04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4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E871B-D182-3340-D692-3EF43AEE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F9AEDD-D785-6573-F910-0CF239734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F6674A-A7F5-4251-8EEC-6DB119CB1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63E8748-CD8D-38D6-BF6C-6D4E5DA4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9C0C0-A455-7B25-D42E-8907E023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F97C23-2CDE-D3B2-0D40-2D7CC9C0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524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EF2551-E06F-172B-8846-F90B7A76D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A6A6A4-F201-CDD4-E974-FBC9E189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2E930-45C4-DE67-F8FB-1F62DB11F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078B-D51E-4804-8C13-175779D222A9}" type="datetimeFigureOut">
              <a:rPr lang="pt-BR" smtClean="0"/>
              <a:t>04/06/2025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A15C2F-0973-B352-56BB-15B9E1B8F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655B6-9A12-6266-D409-F375686D6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F1E9-05A2-4747-B190-7C90C9A2C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90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curtador.com.br/xYqLx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ites.google.com/view/l-cadconsultoria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3B147-3F9E-BE91-6DFF-CE43FD5A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28DCCD7-A7B7-D96F-B04B-A20CD210F348}"/>
              </a:ext>
            </a:extLst>
          </p:cNvPr>
          <p:cNvSpPr/>
          <p:nvPr/>
        </p:nvSpPr>
        <p:spPr>
          <a:xfrm>
            <a:off x="-9312464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ABA6AF-633E-D1D8-B461-FC149A1FB509}"/>
              </a:ext>
            </a:extLst>
          </p:cNvPr>
          <p:cNvGrpSpPr/>
          <p:nvPr/>
        </p:nvGrpSpPr>
        <p:grpSpPr>
          <a:xfrm>
            <a:off x="1876913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E0340AD6-C827-5757-5C43-9857D36FC1E7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013941D-92DB-C20D-9F53-34E0F9C747F4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FFE2C13-B6FF-C802-E206-9E5783921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E09A888-4BFC-890A-C4F3-175DE712210F}"/>
              </a:ext>
            </a:extLst>
          </p:cNvPr>
          <p:cNvSpPr/>
          <p:nvPr/>
        </p:nvSpPr>
        <p:spPr>
          <a:xfrm>
            <a:off x="-9712519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A133B56-37B9-0755-E675-E5E97104BF5B}"/>
              </a:ext>
            </a:extLst>
          </p:cNvPr>
          <p:cNvGrpSpPr/>
          <p:nvPr/>
        </p:nvGrpSpPr>
        <p:grpSpPr>
          <a:xfrm>
            <a:off x="1481471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9BFA365C-B62E-03A4-1E82-A4AB6F03900F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A9DE80A-EF0D-69D2-33E2-4DD7D72F61B3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337A48CB-0102-8C8D-E235-C0D7BC3FFA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98EA9722-0B45-D8D8-4653-FE91C47095EA}"/>
              </a:ext>
            </a:extLst>
          </p:cNvPr>
          <p:cNvSpPr/>
          <p:nvPr/>
        </p:nvSpPr>
        <p:spPr>
          <a:xfrm>
            <a:off x="-1010453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1089186-3D01-CC0F-0EB5-D26DBBBFEC1C}"/>
              </a:ext>
            </a:extLst>
          </p:cNvPr>
          <p:cNvGrpSpPr/>
          <p:nvPr/>
        </p:nvGrpSpPr>
        <p:grpSpPr>
          <a:xfrm>
            <a:off x="108229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25A39305-70A5-900C-88AD-8813F00411FE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C66B075-1A5E-97C3-C93F-9A9F3840DB63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73D9756C-41D5-A80E-BC58-19F65DD85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F362DCA9-F4BA-CC74-FE14-2C6E785E0F6F}"/>
              </a:ext>
            </a:extLst>
          </p:cNvPr>
          <p:cNvSpPr/>
          <p:nvPr/>
        </p:nvSpPr>
        <p:spPr>
          <a:xfrm>
            <a:off x="-1052067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9D077EA-CD19-FD41-E3E8-B23B44B7EED9}"/>
              </a:ext>
            </a:extLst>
          </p:cNvPr>
          <p:cNvGrpSpPr/>
          <p:nvPr/>
        </p:nvGrpSpPr>
        <p:grpSpPr>
          <a:xfrm>
            <a:off x="67170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5B9B49D1-38BC-5258-BFE6-89B69DC25435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09015C02-2FF0-85AC-C47E-03E30E3DA271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5DEF88E-BC8D-D421-E95F-0D99E4BC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89AFEE-416A-5E8D-5948-14DD30C958D2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F6A055C-23DF-2FB2-B27D-054DCEFA9144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76BFA67-DC83-F828-DF2A-4EC65F577B23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01B5547-605F-8705-44A0-198C55EFAA4E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471F89A-6298-DEBF-5AF5-4439A53EE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6BD10A9-C888-CBEC-838D-082583A0AFBD}"/>
              </a:ext>
            </a:extLst>
          </p:cNvPr>
          <p:cNvSpPr/>
          <p:nvPr/>
        </p:nvSpPr>
        <p:spPr>
          <a:xfrm>
            <a:off x="-11360286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C3D980E-BC88-4989-6D19-CB74E567F0FA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D12115-0946-165E-AAAB-85FDDFF30D3C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970E84E-E7A0-97CE-7AA5-3ECCEAA50975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1C1ECBAD-5771-DF7D-080D-22B1F4E4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1C78A28F-E83F-E1A0-215B-DC45170978A7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7E9B3EC-9ABD-F95F-E90D-7308BD23A6E7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C5C60C93-3204-7356-5817-E72D43F1425C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DEF1878-0021-2AB7-C000-E5A771DBD8D8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F2BB68B1-A8CE-178C-78EA-6FCC66954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CuadroTexto 350">
            <a:extLst>
              <a:ext uri="{FF2B5EF4-FFF2-40B4-BE49-F238E27FC236}">
                <a16:creationId xmlns:a16="http://schemas.microsoft.com/office/drawing/2014/main" id="{E6CE5BF0-C3C7-877D-5665-47DDC8C68AC5}"/>
              </a:ext>
            </a:extLst>
          </p:cNvPr>
          <p:cNvSpPr txBox="1"/>
          <p:nvPr/>
        </p:nvSpPr>
        <p:spPr>
          <a:xfrm>
            <a:off x="2892316" y="625652"/>
            <a:ext cx="9263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b="1" dirty="0">
                <a:solidFill>
                  <a:srgbClr val="008096"/>
                </a:solidFill>
                <a:effectLst>
                  <a:outerShdw blurRad="38100" dist="38100" dir="2700000" algn="tl">
                    <a:srgbClr val="56D8E1">
                      <a:alpha val="43000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L-CAD Consultoria</a:t>
            </a:r>
          </a:p>
          <a:p>
            <a:pPr algn="ctr"/>
            <a:r>
              <a:rPr lang="pt-BR" sz="2000" b="1" dirty="0">
                <a:solidFill>
                  <a:srgbClr val="008096"/>
                </a:solidFill>
                <a:latin typeface="Lato Heavy" charset="0"/>
                <a:ea typeface="Lato Heavy" charset="0"/>
                <a:cs typeface="Lato Heavy" charset="0"/>
              </a:rPr>
              <a:t>Laboratório de Ciência e Análises de Dados</a:t>
            </a:r>
          </a:p>
          <a:p>
            <a:pPr algn="ctr"/>
            <a:r>
              <a:rPr lang="pt-BR" sz="2000" b="1" dirty="0">
                <a:solidFill>
                  <a:srgbClr val="008096"/>
                </a:solidFill>
                <a:latin typeface="Lato Heavy" charset="0"/>
                <a:ea typeface="Lato Heavy" charset="0"/>
                <a:cs typeface="Lato Heavy" charset="0"/>
              </a:rPr>
              <a:t>Bares &amp; Restaurantes</a:t>
            </a:r>
            <a:endParaRPr lang="en-US" sz="2000" b="1" dirty="0">
              <a:solidFill>
                <a:srgbClr val="008096"/>
              </a:solidFill>
              <a:latin typeface="Lato Heavy" charset="0"/>
              <a:ea typeface="Lato Heavy" charset="0"/>
              <a:cs typeface="Lato Heavy" charset="0"/>
            </a:endParaRP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A88CE632-542B-B175-9A5D-DA7E9B147ABD}"/>
              </a:ext>
            </a:extLst>
          </p:cNvPr>
          <p:cNvSpPr txBox="1"/>
          <p:nvPr/>
        </p:nvSpPr>
        <p:spPr>
          <a:xfrm>
            <a:off x="2879534" y="5899512"/>
            <a:ext cx="9312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8096"/>
                </a:solidFill>
                <a:latin typeface="Lato Heavy" charset="0"/>
                <a:ea typeface="Lato Heavy" charset="0"/>
                <a:cs typeface="Lato Heavy" charset="0"/>
              </a:rPr>
              <a:t>Projeto Integrador II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DF68319-DBDE-0B51-1B4C-FFCAD0C6DA3D}"/>
              </a:ext>
            </a:extLst>
          </p:cNvPr>
          <p:cNvGrpSpPr/>
          <p:nvPr/>
        </p:nvGrpSpPr>
        <p:grpSpPr>
          <a:xfrm>
            <a:off x="6437376" y="2072881"/>
            <a:ext cx="2158828" cy="3632557"/>
            <a:chOff x="6413925" y="1889771"/>
            <a:chExt cx="2511638" cy="3632557"/>
          </a:xfrm>
        </p:grpSpPr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CF9A806F-769F-59B7-85DC-2737E822B8AF}"/>
                </a:ext>
              </a:extLst>
            </p:cNvPr>
            <p:cNvSpPr/>
            <p:nvPr/>
          </p:nvSpPr>
          <p:spPr>
            <a:xfrm>
              <a:off x="6413925" y="4030824"/>
              <a:ext cx="434744" cy="1042775"/>
            </a:xfrm>
            <a:prstGeom prst="rect">
              <a:avLst/>
            </a:prstGeom>
            <a:gradFill flip="none" rotWithShape="1">
              <a:gsLst>
                <a:gs pos="43000">
                  <a:srgbClr val="31AEC7"/>
                </a:gs>
                <a:gs pos="0">
                  <a:srgbClr val="0B84AD"/>
                </a:gs>
                <a:gs pos="100000">
                  <a:srgbClr val="56D8E1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1078C2CD-A7F4-F34D-D4FC-629DC91E1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852862">
              <a:off x="6606177" y="1889771"/>
              <a:ext cx="2251306" cy="2251306"/>
            </a:xfrm>
            <a:prstGeom prst="rect">
              <a:avLst/>
            </a:prstGeom>
          </p:spPr>
        </p:pic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F536E5DE-227E-F171-0D9D-FA6304B4809D}"/>
                </a:ext>
              </a:extLst>
            </p:cNvPr>
            <p:cNvSpPr/>
            <p:nvPr/>
          </p:nvSpPr>
          <p:spPr>
            <a:xfrm>
              <a:off x="7106223" y="3956180"/>
              <a:ext cx="434744" cy="1117419"/>
            </a:xfrm>
            <a:prstGeom prst="rect">
              <a:avLst/>
            </a:prstGeom>
            <a:gradFill flip="none" rotWithShape="1">
              <a:gsLst>
                <a:gs pos="43000">
                  <a:srgbClr val="31AEC7"/>
                </a:gs>
                <a:gs pos="0">
                  <a:srgbClr val="0B84AD"/>
                </a:gs>
                <a:gs pos="100000">
                  <a:srgbClr val="56D8E1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A2B8613B-6BD3-D37D-2C0A-6DE38D69B6CF}"/>
                </a:ext>
              </a:extLst>
            </p:cNvPr>
            <p:cNvSpPr/>
            <p:nvPr/>
          </p:nvSpPr>
          <p:spPr>
            <a:xfrm>
              <a:off x="7798521" y="3676899"/>
              <a:ext cx="434744" cy="1396700"/>
            </a:xfrm>
            <a:prstGeom prst="rect">
              <a:avLst/>
            </a:prstGeom>
            <a:gradFill flip="none" rotWithShape="1">
              <a:gsLst>
                <a:gs pos="43000">
                  <a:srgbClr val="31AEC7"/>
                </a:gs>
                <a:gs pos="0">
                  <a:srgbClr val="0B84AD"/>
                </a:gs>
                <a:gs pos="100000">
                  <a:srgbClr val="56D8E1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AA60D318-760F-FF4A-082A-3C0AD407496F}"/>
                </a:ext>
              </a:extLst>
            </p:cNvPr>
            <p:cNvSpPr/>
            <p:nvPr/>
          </p:nvSpPr>
          <p:spPr>
            <a:xfrm>
              <a:off x="8490819" y="3053215"/>
              <a:ext cx="434744" cy="2020384"/>
            </a:xfrm>
            <a:prstGeom prst="rect">
              <a:avLst/>
            </a:prstGeom>
            <a:gradFill flip="none" rotWithShape="1">
              <a:gsLst>
                <a:gs pos="43000">
                  <a:srgbClr val="31AEC7"/>
                </a:gs>
                <a:gs pos="0">
                  <a:srgbClr val="0B84AD"/>
                </a:gs>
                <a:gs pos="100000">
                  <a:srgbClr val="56D8E1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4A5305FF-032B-12EE-E397-A6DEB510D61D}"/>
                </a:ext>
              </a:extLst>
            </p:cNvPr>
            <p:cNvSpPr/>
            <p:nvPr/>
          </p:nvSpPr>
          <p:spPr>
            <a:xfrm rot="5400000">
              <a:off x="7482544" y="4079309"/>
              <a:ext cx="374400" cy="2511638"/>
            </a:xfrm>
            <a:prstGeom prst="rect">
              <a:avLst/>
            </a:prstGeom>
            <a:gradFill flip="none" rotWithShape="1">
              <a:gsLst>
                <a:gs pos="43000">
                  <a:srgbClr val="31AEC7"/>
                </a:gs>
                <a:gs pos="0">
                  <a:srgbClr val="0B84AD"/>
                </a:gs>
                <a:gs pos="100000">
                  <a:srgbClr val="56D8E1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51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FEEEE-C6F9-68B0-EF29-50E7DC790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9ACBE2-B928-38EF-7CC3-45ECDF80A9DD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33F602E-ECC4-2CCC-A8BF-70243C7E9076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CE5FF7A4-3806-D314-33A4-5241318193F2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F1DE027-BEC3-DA52-640A-C7EE281F559A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0AAE1255-9BF6-675A-3ABC-CE35FD903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906A957D-EAB7-139F-E47B-A8B076C8D82C}"/>
              </a:ext>
            </a:extLst>
          </p:cNvPr>
          <p:cNvSpPr/>
          <p:nvPr/>
        </p:nvSpPr>
        <p:spPr>
          <a:xfrm>
            <a:off x="-39445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E0535C4-70A8-8A47-B81A-5546AB830689}"/>
              </a:ext>
            </a:extLst>
          </p:cNvPr>
          <p:cNvGrpSpPr/>
          <p:nvPr/>
        </p:nvGrpSpPr>
        <p:grpSpPr>
          <a:xfrm>
            <a:off x="10799532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AA71CD99-414B-F44B-ED82-052297A65B24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53909EF-AA26-DF58-4984-AA6619567D55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63BEA35-9D8F-42E8-A983-5D6A2F243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0EC425C8-2624-CD3B-B041-4713604E546F}"/>
              </a:ext>
            </a:extLst>
          </p:cNvPr>
          <p:cNvSpPr/>
          <p:nvPr/>
        </p:nvSpPr>
        <p:spPr>
          <a:xfrm>
            <a:off x="-790310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242777D-DDE5-6903-8F06-4F00A05A6399}"/>
              </a:ext>
            </a:extLst>
          </p:cNvPr>
          <p:cNvGrpSpPr/>
          <p:nvPr/>
        </p:nvGrpSpPr>
        <p:grpSpPr>
          <a:xfrm>
            <a:off x="10396522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4F2DF78-649D-2798-3BD9-1FB2C24ED8E8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3DF4E2E8-D879-CB99-B97B-7284187AD071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746A85E-8DCC-475E-50D6-984946E6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35164A3B-2747-2FD6-7E15-95D62815A7CE}"/>
              </a:ext>
            </a:extLst>
          </p:cNvPr>
          <p:cNvSpPr/>
          <p:nvPr/>
        </p:nvSpPr>
        <p:spPr>
          <a:xfrm>
            <a:off x="-1199076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1E63CF1-CA1E-9B61-6967-DD26743F9776}"/>
              </a:ext>
            </a:extLst>
          </p:cNvPr>
          <p:cNvGrpSpPr/>
          <p:nvPr/>
        </p:nvGrpSpPr>
        <p:grpSpPr>
          <a:xfrm>
            <a:off x="9987698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4E5D7D5-D287-512F-B6A0-3AAC0CED5647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269DE2F-1546-2EE4-A56D-F17952603A03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93C709E-BDCB-A8FE-EECB-607FFDC86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35030633-6C28-A83E-E041-67333C64FA40}"/>
              </a:ext>
            </a:extLst>
          </p:cNvPr>
          <p:cNvSpPr/>
          <p:nvPr/>
        </p:nvSpPr>
        <p:spPr>
          <a:xfrm>
            <a:off x="-1598530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9BDAD0A-039A-FD9A-313A-B3435120A3F3}"/>
              </a:ext>
            </a:extLst>
          </p:cNvPr>
          <p:cNvGrpSpPr/>
          <p:nvPr/>
        </p:nvGrpSpPr>
        <p:grpSpPr>
          <a:xfrm>
            <a:off x="9585045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B56A2837-B878-632A-CD2A-9824ABDC81F1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58D2EFA-0CF6-F7F0-EC0E-34489AD60B3D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F17A08EC-03BB-3988-193F-12BAA391B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E4600E98-9A5D-39A3-E39E-2C0FF581D3F9}"/>
              </a:ext>
            </a:extLst>
          </p:cNvPr>
          <p:cNvSpPr/>
          <p:nvPr/>
        </p:nvSpPr>
        <p:spPr>
          <a:xfrm>
            <a:off x="-11351577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0FABBF6-849D-B1B3-7BC7-2C41C837FA32}"/>
              </a:ext>
            </a:extLst>
          </p:cNvPr>
          <p:cNvGrpSpPr/>
          <p:nvPr/>
        </p:nvGrpSpPr>
        <p:grpSpPr>
          <a:xfrm>
            <a:off x="-16449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2E745741-40B2-6BBB-06AD-6601C5A08BF9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D576FAB-1ACD-6497-273F-1E85B81F3C59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E95391D0-F115-3527-0093-D433984FD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9BE67549-0F64-3C27-4550-4EB116381794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6577FF2-8011-CD98-20EC-EF0C2ECB6540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A5D35300-5960-1C1A-C5C7-69217C2E9D47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90281F6-C311-8864-F0FB-35609A8CAA84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A40AD823-BCA0-236D-0C28-A0611EF8F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pic>
        <p:nvPicPr>
          <p:cNvPr id="39" name="Imagem 38">
            <a:extLst>
              <a:ext uri="{FF2B5EF4-FFF2-40B4-BE49-F238E27FC236}">
                <a16:creationId xmlns:a16="http://schemas.microsoft.com/office/drawing/2014/main" id="{B18D8F61-57A9-9F3B-F775-1809B02C1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67" y="1146962"/>
            <a:ext cx="8609365" cy="5350444"/>
          </a:xfrm>
          <a:prstGeom prst="rect">
            <a:avLst/>
          </a:prstGeom>
        </p:spPr>
      </p:pic>
      <p:sp>
        <p:nvSpPr>
          <p:cNvPr id="3" name="CuadroTexto 350">
            <a:extLst>
              <a:ext uri="{FF2B5EF4-FFF2-40B4-BE49-F238E27FC236}">
                <a16:creationId xmlns:a16="http://schemas.microsoft.com/office/drawing/2014/main" id="{4A67B040-19D8-ACE9-B95F-B971DF04DCA7}"/>
              </a:ext>
            </a:extLst>
          </p:cNvPr>
          <p:cNvSpPr txBox="1"/>
          <p:nvPr/>
        </p:nvSpPr>
        <p:spPr>
          <a:xfrm>
            <a:off x="876393" y="8188"/>
            <a:ext cx="5447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F5D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Análise de Faturamento </a:t>
            </a:r>
          </a:p>
          <a:p>
            <a:r>
              <a:rPr lang="en-US" sz="2400" dirty="0">
                <a:solidFill>
                  <a:srgbClr val="DF5D5B"/>
                </a:solidFill>
                <a:latin typeface="Lato Heavy" charset="0"/>
                <a:ea typeface="Lato Heavy" charset="0"/>
                <a:cs typeface="Lato Heavy" charset="0"/>
              </a:rPr>
              <a:t>Bares e Restaurantes 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B4B6B5C-A1DB-117E-03E4-492116227533}"/>
              </a:ext>
            </a:extLst>
          </p:cNvPr>
          <p:cNvSpPr txBox="1"/>
          <p:nvPr/>
        </p:nvSpPr>
        <p:spPr>
          <a:xfrm>
            <a:off x="1030862" y="6476677"/>
            <a:ext cx="747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hlinkClick r:id="rId6"/>
              </a:rPr>
              <a:t>Link Power Bi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363608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F7A842-7BAE-9347-98D6-18E0BA6C7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DF7D36-9364-64AE-6298-FB57CC238404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CC8D57F-FC69-D9FE-2653-AA76836A5FD9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A131D36-F565-69D0-E966-22E58C7654AD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C88E7D-EB18-0645-EE47-03F244EF868D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C44D629-17A8-60E9-A5CA-3A9E12254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E7367EA7-35D7-A833-4779-79909602630A}"/>
              </a:ext>
            </a:extLst>
          </p:cNvPr>
          <p:cNvSpPr/>
          <p:nvPr/>
        </p:nvSpPr>
        <p:spPr>
          <a:xfrm>
            <a:off x="-39445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BE799C-DD34-4404-4EDB-5A959AFD1C2B}"/>
              </a:ext>
            </a:extLst>
          </p:cNvPr>
          <p:cNvGrpSpPr/>
          <p:nvPr/>
        </p:nvGrpSpPr>
        <p:grpSpPr>
          <a:xfrm>
            <a:off x="10799532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C99BED6-7E84-98BA-66E7-4D52CAAFFBDF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8650547-FC2B-BD2F-5B70-F7EC90201B01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51BC101-8614-0101-AB3D-7E22EA6B2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718C8CAB-600B-2E65-A024-C894B9DCA410}"/>
              </a:ext>
            </a:extLst>
          </p:cNvPr>
          <p:cNvSpPr/>
          <p:nvPr/>
        </p:nvSpPr>
        <p:spPr>
          <a:xfrm>
            <a:off x="-790310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71EDB65-B441-8A3C-3D03-547E6C047734}"/>
              </a:ext>
            </a:extLst>
          </p:cNvPr>
          <p:cNvGrpSpPr/>
          <p:nvPr/>
        </p:nvGrpSpPr>
        <p:grpSpPr>
          <a:xfrm>
            <a:off x="10396522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3A638CC-66DC-90E2-A9A5-1D39378E50E7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383D345-4AB8-FE44-D4FC-3954E672B872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595CC12-E903-995F-6421-2C55DE05B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A889ECF7-1B00-2035-D7A5-84CEF7BED7E2}"/>
              </a:ext>
            </a:extLst>
          </p:cNvPr>
          <p:cNvSpPr/>
          <p:nvPr/>
        </p:nvSpPr>
        <p:spPr>
          <a:xfrm>
            <a:off x="-1199076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165AE790-20F1-DB42-3CA1-545FA77CAE31}"/>
              </a:ext>
            </a:extLst>
          </p:cNvPr>
          <p:cNvGrpSpPr/>
          <p:nvPr/>
        </p:nvGrpSpPr>
        <p:grpSpPr>
          <a:xfrm>
            <a:off x="9987698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56978BA-0274-8B4C-832F-38B0EFA49467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93288EC-E313-2E45-4F68-5DF53E1D48CD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2BB37798-241C-5C6B-46B2-EE79EB14A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64EAC76D-550E-95FC-3E4F-3B56DDB1EDD1}"/>
              </a:ext>
            </a:extLst>
          </p:cNvPr>
          <p:cNvSpPr/>
          <p:nvPr/>
        </p:nvSpPr>
        <p:spPr>
          <a:xfrm>
            <a:off x="-1598530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B885D90-6926-7EEC-E682-F18295CF3917}"/>
              </a:ext>
            </a:extLst>
          </p:cNvPr>
          <p:cNvGrpSpPr/>
          <p:nvPr/>
        </p:nvGrpSpPr>
        <p:grpSpPr>
          <a:xfrm>
            <a:off x="9585045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A4D200F5-7424-3602-890C-C21BD297C05D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A2F2D49-9CFD-256D-361B-9A1C5EB9928D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D80D947-0819-3BF9-8770-1C6E0E41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EA7B8EC8-BE5D-3E74-A269-EE65720E111F}"/>
              </a:ext>
            </a:extLst>
          </p:cNvPr>
          <p:cNvSpPr/>
          <p:nvPr/>
        </p:nvSpPr>
        <p:spPr>
          <a:xfrm>
            <a:off x="-11351577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E02FE1F-5D90-10F0-71A7-A260682FE4C1}"/>
              </a:ext>
            </a:extLst>
          </p:cNvPr>
          <p:cNvGrpSpPr/>
          <p:nvPr/>
        </p:nvGrpSpPr>
        <p:grpSpPr>
          <a:xfrm>
            <a:off x="-16449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F0031F2-C062-3A7F-6391-54C79A255F3A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292C70C-7DB7-71A6-1DAE-8DAC808ACC0C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78CF3CC7-A9D2-FDA3-CA88-0817E174F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B6435E65-5CCF-E404-5EC7-9171FCE2130A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A5B8296-B1EA-787B-32B6-CFB401F6A7E7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2B8D5EB0-5D91-761D-4B78-45452595203F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502D1A4-C421-1794-AE56-85B9ECE4314E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962D6BFC-AA07-59EC-9E43-1B4A8FEF9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CuadroTexto 350">
            <a:extLst>
              <a:ext uri="{FF2B5EF4-FFF2-40B4-BE49-F238E27FC236}">
                <a16:creationId xmlns:a16="http://schemas.microsoft.com/office/drawing/2014/main" id="{651B12B4-7A98-7BAD-A731-AE4B40FFCD19}"/>
              </a:ext>
            </a:extLst>
          </p:cNvPr>
          <p:cNvSpPr txBox="1"/>
          <p:nvPr/>
        </p:nvSpPr>
        <p:spPr>
          <a:xfrm>
            <a:off x="876393" y="8188"/>
            <a:ext cx="5246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DF5D5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Site L-CAD Consultoria </a:t>
            </a:r>
          </a:p>
        </p:txBody>
      </p:sp>
      <p:sp>
        <p:nvSpPr>
          <p:cNvPr id="43" name="Freeform 233">
            <a:extLst>
              <a:ext uri="{FF2B5EF4-FFF2-40B4-BE49-F238E27FC236}">
                <a16:creationId xmlns:a16="http://schemas.microsoft.com/office/drawing/2014/main" id="{07FC8427-6CDB-B1EA-3117-91A3BAD7B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658" y="729381"/>
            <a:ext cx="7261118" cy="4969355"/>
          </a:xfrm>
          <a:custGeom>
            <a:avLst/>
            <a:gdLst>
              <a:gd name="T0" fmla="*/ 6565 w 6890"/>
              <a:gd name="T1" fmla="*/ 4713 h 4714"/>
              <a:gd name="T2" fmla="*/ 6565 w 6890"/>
              <a:gd name="T3" fmla="*/ 4713 h 4714"/>
              <a:gd name="T4" fmla="*/ 324 w 6890"/>
              <a:gd name="T5" fmla="*/ 4713 h 4714"/>
              <a:gd name="T6" fmla="*/ 0 w 6890"/>
              <a:gd name="T7" fmla="*/ 4389 h 4714"/>
              <a:gd name="T8" fmla="*/ 0 w 6890"/>
              <a:gd name="T9" fmla="*/ 315 h 4714"/>
              <a:gd name="T10" fmla="*/ 324 w 6890"/>
              <a:gd name="T11" fmla="*/ 0 h 4714"/>
              <a:gd name="T12" fmla="*/ 6565 w 6890"/>
              <a:gd name="T13" fmla="*/ 0 h 4714"/>
              <a:gd name="T14" fmla="*/ 6889 w 6890"/>
              <a:gd name="T15" fmla="*/ 315 h 4714"/>
              <a:gd name="T16" fmla="*/ 6889 w 6890"/>
              <a:gd name="T17" fmla="*/ 4389 h 4714"/>
              <a:gd name="T18" fmla="*/ 6565 w 6890"/>
              <a:gd name="T19" fmla="*/ 4713 h 47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90" h="4714">
                <a:moveTo>
                  <a:pt x="6565" y="4713"/>
                </a:moveTo>
                <a:lnTo>
                  <a:pt x="6565" y="4713"/>
                </a:lnTo>
                <a:cubicBezTo>
                  <a:pt x="324" y="4713"/>
                  <a:pt x="324" y="4713"/>
                  <a:pt x="324" y="4713"/>
                </a:cubicBezTo>
                <a:cubicBezTo>
                  <a:pt x="144" y="4713"/>
                  <a:pt x="0" y="4569"/>
                  <a:pt x="0" y="4389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4"/>
                  <a:pt x="144" y="0"/>
                  <a:pt x="324" y="0"/>
                </a:cubicBezTo>
                <a:cubicBezTo>
                  <a:pt x="6565" y="0"/>
                  <a:pt x="6565" y="0"/>
                  <a:pt x="6565" y="0"/>
                </a:cubicBezTo>
                <a:cubicBezTo>
                  <a:pt x="6745" y="0"/>
                  <a:pt x="6889" y="144"/>
                  <a:pt x="6889" y="315"/>
                </a:cubicBezTo>
                <a:cubicBezTo>
                  <a:pt x="6889" y="4389"/>
                  <a:pt x="6889" y="4389"/>
                  <a:pt x="6889" y="4389"/>
                </a:cubicBezTo>
                <a:cubicBezTo>
                  <a:pt x="6889" y="4569"/>
                  <a:pt x="6745" y="4713"/>
                  <a:pt x="6565" y="4713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234">
            <a:extLst>
              <a:ext uri="{FF2B5EF4-FFF2-40B4-BE49-F238E27FC236}">
                <a16:creationId xmlns:a16="http://schemas.microsoft.com/office/drawing/2014/main" id="{4D12D8CE-5FAF-F510-A57C-04CA05FEF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226" y="5698736"/>
            <a:ext cx="1724630" cy="780965"/>
          </a:xfrm>
          <a:custGeom>
            <a:avLst/>
            <a:gdLst>
              <a:gd name="T0" fmla="*/ 1635 w 1636"/>
              <a:gd name="T1" fmla="*/ 738 h 739"/>
              <a:gd name="T2" fmla="*/ 0 w 1636"/>
              <a:gd name="T3" fmla="*/ 738 h 739"/>
              <a:gd name="T4" fmla="*/ 0 w 1636"/>
              <a:gd name="T5" fmla="*/ 0 h 739"/>
              <a:gd name="T6" fmla="*/ 1635 w 1636"/>
              <a:gd name="T7" fmla="*/ 0 h 739"/>
              <a:gd name="T8" fmla="*/ 1635 w 1636"/>
              <a:gd name="T9" fmla="*/ 738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6" h="739">
                <a:moveTo>
                  <a:pt x="1635" y="738"/>
                </a:moveTo>
                <a:lnTo>
                  <a:pt x="0" y="738"/>
                </a:lnTo>
                <a:lnTo>
                  <a:pt x="0" y="0"/>
                </a:lnTo>
                <a:lnTo>
                  <a:pt x="1635" y="0"/>
                </a:lnTo>
                <a:lnTo>
                  <a:pt x="1635" y="738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235">
            <a:extLst>
              <a:ext uri="{FF2B5EF4-FFF2-40B4-BE49-F238E27FC236}">
                <a16:creationId xmlns:a16="http://schemas.microsoft.com/office/drawing/2014/main" id="{2829AD53-C2BD-9410-B36C-CAFE5B4DC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348" y="6307705"/>
            <a:ext cx="4523089" cy="181294"/>
          </a:xfrm>
          <a:custGeom>
            <a:avLst/>
            <a:gdLst>
              <a:gd name="T0" fmla="*/ 4290 w 4291"/>
              <a:gd name="T1" fmla="*/ 171 h 172"/>
              <a:gd name="T2" fmla="*/ 0 w 4291"/>
              <a:gd name="T3" fmla="*/ 171 h 172"/>
              <a:gd name="T4" fmla="*/ 0 w 4291"/>
              <a:gd name="T5" fmla="*/ 0 h 172"/>
              <a:gd name="T6" fmla="*/ 4290 w 4291"/>
              <a:gd name="T7" fmla="*/ 0 h 172"/>
              <a:gd name="T8" fmla="*/ 4290 w 4291"/>
              <a:gd name="T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1" h="172">
                <a:moveTo>
                  <a:pt x="4290" y="171"/>
                </a:moveTo>
                <a:lnTo>
                  <a:pt x="0" y="171"/>
                </a:lnTo>
                <a:lnTo>
                  <a:pt x="0" y="0"/>
                </a:lnTo>
                <a:lnTo>
                  <a:pt x="4290" y="0"/>
                </a:lnTo>
                <a:lnTo>
                  <a:pt x="4290" y="17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7E863FB9-8597-9708-5077-C38371863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312" y="862872"/>
            <a:ext cx="6864248" cy="468753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FD54BD58-1EEC-0D12-51EC-FDF865067A5C}"/>
              </a:ext>
            </a:extLst>
          </p:cNvPr>
          <p:cNvSpPr txBox="1"/>
          <p:nvPr/>
        </p:nvSpPr>
        <p:spPr>
          <a:xfrm>
            <a:off x="873300" y="6476677"/>
            <a:ext cx="7628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i="1" dirty="0">
                <a:hlinkClick r:id="rId6"/>
              </a:rPr>
              <a:t>https://sites.google.com/view/l-cadconsultoria</a:t>
            </a:r>
            <a:endParaRPr lang="pt-BR" sz="1400" i="1" dirty="0"/>
          </a:p>
        </p:txBody>
      </p:sp>
    </p:spTree>
    <p:extLst>
      <p:ext uri="{BB962C8B-B14F-4D97-AF65-F5344CB8AC3E}">
        <p14:creationId xmlns:p14="http://schemas.microsoft.com/office/powerpoint/2010/main" val="207152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A40F5-1BB4-C05F-7283-E12D1677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7A65CB4-7BFF-C978-2A91-2DEB10EEBE78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582095D-3EBC-C59F-13A8-CE55ECAF18DB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07286EA-DAED-FA0B-4FBF-DE55FB31D29B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37D030C-9823-9AED-AD13-AEB9F0A7EC99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5015FD0F-D4F3-B604-2CFC-1F640C45B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8EDCC60-5B7A-9ECD-7FE2-A53A3E02B614}"/>
              </a:ext>
            </a:extLst>
          </p:cNvPr>
          <p:cNvSpPr/>
          <p:nvPr/>
        </p:nvSpPr>
        <p:spPr>
          <a:xfrm>
            <a:off x="-40398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58E6AC4-AF77-1602-D1B5-DAED5D4364D9}"/>
              </a:ext>
            </a:extLst>
          </p:cNvPr>
          <p:cNvGrpSpPr/>
          <p:nvPr/>
        </p:nvGrpSpPr>
        <p:grpSpPr>
          <a:xfrm>
            <a:off x="10787580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7C9E3959-998B-25A2-0C63-DDE33CC1E328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3A0B349-EBCB-801D-1EBD-793AFF0833D0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E4A5F39-FD1A-2305-4A2D-E8A000CF9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94A27F9E-206E-070A-4ADD-BDF71C4130B3}"/>
              </a:ext>
            </a:extLst>
          </p:cNvPr>
          <p:cNvSpPr/>
          <p:nvPr/>
        </p:nvSpPr>
        <p:spPr>
          <a:xfrm>
            <a:off x="-79768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7B8D7EB-890C-3940-AD1E-BDF28F4A0844}"/>
              </a:ext>
            </a:extLst>
          </p:cNvPr>
          <p:cNvGrpSpPr/>
          <p:nvPr/>
        </p:nvGrpSpPr>
        <p:grpSpPr>
          <a:xfrm>
            <a:off x="10389514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347F0F6-DAE6-F413-D37D-E28ED8E37C97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DDCAD0F-4C39-C349-70C6-BD440E87D528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58060F7-5FCB-F401-8F09-25CAED16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654A2394-A8AE-D004-47D0-878F6932D835}"/>
              </a:ext>
            </a:extLst>
          </p:cNvPr>
          <p:cNvSpPr/>
          <p:nvPr/>
        </p:nvSpPr>
        <p:spPr>
          <a:xfrm>
            <a:off x="-119832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F7FE6D-0EAF-DA8B-AB42-AF7884DDB6E6}"/>
              </a:ext>
            </a:extLst>
          </p:cNvPr>
          <p:cNvGrpSpPr/>
          <p:nvPr/>
        </p:nvGrpSpPr>
        <p:grpSpPr>
          <a:xfrm>
            <a:off x="9988451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86C23455-94F2-570A-2B84-135B7093BF2E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D0385-DC3F-D856-36B5-4349740B0C60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9687225-86B1-8683-4C69-D1D024EB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0AFE5090-396A-9FBF-A9A0-194B07A3850E}"/>
              </a:ext>
            </a:extLst>
          </p:cNvPr>
          <p:cNvSpPr/>
          <p:nvPr/>
        </p:nvSpPr>
        <p:spPr>
          <a:xfrm>
            <a:off x="-161327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A526432-C105-AF27-2E2A-DE9D9F20A5BD}"/>
              </a:ext>
            </a:extLst>
          </p:cNvPr>
          <p:cNvGrpSpPr/>
          <p:nvPr/>
        </p:nvGrpSpPr>
        <p:grpSpPr>
          <a:xfrm>
            <a:off x="9577671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55FEE68-5E28-6A39-7B89-376B843B0A94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6462608-1B3B-D19B-8C16-8D8AB9D0DA19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50E7747-B720-4BAC-FE98-083870F2B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0B0D9135-D530-B02F-E0D9-5F3063E732F9}"/>
              </a:ext>
            </a:extLst>
          </p:cNvPr>
          <p:cNvSpPr/>
          <p:nvPr/>
        </p:nvSpPr>
        <p:spPr>
          <a:xfrm>
            <a:off x="-2023767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6606AD8-F785-E952-9194-2ABCC4352BD3}"/>
              </a:ext>
            </a:extLst>
          </p:cNvPr>
          <p:cNvGrpSpPr/>
          <p:nvPr/>
        </p:nvGrpSpPr>
        <p:grpSpPr>
          <a:xfrm>
            <a:off x="9166411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F3A38224-3ACB-0880-76F1-9798B4E454B1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FF3271D-64AF-712C-12B5-59417C53486C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0D0F8B0F-E271-BCA3-2B5B-66ED828DE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4B70BB5D-D7EF-0D3D-71FE-720DF5578DD3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186ABA1-DE2C-26D3-B3C6-295683CDA4BD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109C935F-6641-9A67-0C9E-286EC8964F42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96225CC-DB19-8E50-6895-D6CBE48922CF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FEA46CEF-CE98-C55F-3258-38C2A38A2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573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97201-844C-52B7-2C50-A3655CC13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D9951F-8F94-2A7D-25B6-A4A424A3E10C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C8AD91D-61E7-F7BB-1DFE-48CC6BDFA0F8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63A0F39B-A9B4-9A18-24DA-A8497D97326C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4FD4DCA-C27C-6A79-54D6-20DAC274E42B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3158AD72-A9B9-4224-92C6-9D8B556E8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E36A87B-E827-393D-702A-30B611F3EC93}"/>
              </a:ext>
            </a:extLst>
          </p:cNvPr>
          <p:cNvSpPr/>
          <p:nvPr/>
        </p:nvSpPr>
        <p:spPr>
          <a:xfrm>
            <a:off x="-40043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DE75F89-4829-5811-26FA-A06227FC731B}"/>
              </a:ext>
            </a:extLst>
          </p:cNvPr>
          <p:cNvGrpSpPr/>
          <p:nvPr/>
        </p:nvGrpSpPr>
        <p:grpSpPr>
          <a:xfrm>
            <a:off x="10793556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BBD30EB-5389-0F51-A6DE-AAE0DAF8F822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D706B2B-A954-4CB7-E4E6-A547D473E510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7119DD77-7987-EBBF-03BF-31EAAF15D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4DCAF5-2E0D-FAB2-B4F8-EB0E549BE303}"/>
              </a:ext>
            </a:extLst>
          </p:cNvPr>
          <p:cNvSpPr/>
          <p:nvPr/>
        </p:nvSpPr>
        <p:spPr>
          <a:xfrm>
            <a:off x="-79768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0B9DB1A-B142-3A5D-E899-491506AAE7E2}"/>
              </a:ext>
            </a:extLst>
          </p:cNvPr>
          <p:cNvGrpSpPr/>
          <p:nvPr/>
        </p:nvGrpSpPr>
        <p:grpSpPr>
          <a:xfrm>
            <a:off x="10389514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3F6C2D96-0246-B80A-8079-E62F55984466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E508526-2F66-4A32-6CFF-1A0163F8B993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64C4D3C-6C74-57E3-418D-022339EA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1F07BFB2-9E45-7324-9874-5BA8990E3929}"/>
              </a:ext>
            </a:extLst>
          </p:cNvPr>
          <p:cNvSpPr/>
          <p:nvPr/>
        </p:nvSpPr>
        <p:spPr>
          <a:xfrm>
            <a:off x="-1195896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7AEF586-096A-E786-7EC7-EF27313B5232}"/>
              </a:ext>
            </a:extLst>
          </p:cNvPr>
          <p:cNvGrpSpPr/>
          <p:nvPr/>
        </p:nvGrpSpPr>
        <p:grpSpPr>
          <a:xfrm>
            <a:off x="9990878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31910F5C-9544-3FF5-3642-E323EC4E1A46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3BB134-90A0-EDE0-A42A-82CBDECAFBD2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02DFC1BE-5045-FCEF-A249-3AF518BED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8BBA0596-9B55-7AB0-7EE1-3F731008B23F}"/>
              </a:ext>
            </a:extLst>
          </p:cNvPr>
          <p:cNvSpPr/>
          <p:nvPr/>
        </p:nvSpPr>
        <p:spPr>
          <a:xfrm>
            <a:off x="-161327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598B962-3DC0-B2B7-2D34-83FF8B1CA2B5}"/>
              </a:ext>
            </a:extLst>
          </p:cNvPr>
          <p:cNvGrpSpPr/>
          <p:nvPr/>
        </p:nvGrpSpPr>
        <p:grpSpPr>
          <a:xfrm>
            <a:off x="9577671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285763DF-65B5-F92E-606E-54A76AC31CF7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33957E1-6B96-1940-EDF4-D2D25B9AF86B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F6E173F8-022F-CEED-51D9-A551EB8C4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1DD912B9-49CC-60A8-2D19-BCC566152DCE}"/>
              </a:ext>
            </a:extLst>
          </p:cNvPr>
          <p:cNvSpPr/>
          <p:nvPr/>
        </p:nvSpPr>
        <p:spPr>
          <a:xfrm>
            <a:off x="-2017791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9CA71B1-65ED-B077-1F76-5ECD756507A2}"/>
              </a:ext>
            </a:extLst>
          </p:cNvPr>
          <p:cNvGrpSpPr/>
          <p:nvPr/>
        </p:nvGrpSpPr>
        <p:grpSpPr>
          <a:xfrm>
            <a:off x="9166411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01B27A0-F797-AAD1-0AE7-CAE6055B14B1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5BCB6F1-297D-A06F-87F6-76FD5282C978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6EDB3489-791D-9C31-83FB-16856D3F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80610EFF-B6F2-9C27-89BE-2EB7A412580A}"/>
              </a:ext>
            </a:extLst>
          </p:cNvPr>
          <p:cNvSpPr/>
          <p:nvPr/>
        </p:nvSpPr>
        <p:spPr>
          <a:xfrm>
            <a:off x="-2417669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10AD929-F6EC-70A6-11DC-E649F2E6248E}"/>
              </a:ext>
            </a:extLst>
          </p:cNvPr>
          <p:cNvGrpSpPr/>
          <p:nvPr/>
        </p:nvGrpSpPr>
        <p:grpSpPr>
          <a:xfrm>
            <a:off x="8763655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0FF83E7B-2247-4238-4E97-535DAF92D5DD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6F59A5A-6DD6-97D7-679A-E5D0E686D00F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1E88500E-BA65-7ABF-02B2-E3C2C6F7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812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71E79-AE29-D863-B9D8-1A716A69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77D947-1B5B-D943-3570-84533DA5B66C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106284-1447-2120-4043-0F83A54C095E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4414EEC2-CCBF-0326-4970-ECD6A6674640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04BE16F-5203-80B8-D25A-054CEF4104FB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C87A104-1F4C-FAAB-7F28-1508EEEEC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6E530CE-FA78-3515-D821-D1D055BADB62}"/>
              </a:ext>
            </a:extLst>
          </p:cNvPr>
          <p:cNvSpPr/>
          <p:nvPr/>
        </p:nvSpPr>
        <p:spPr>
          <a:xfrm>
            <a:off x="-40043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C785451-75F6-2A0F-9B79-00B96EB8DAE4}"/>
              </a:ext>
            </a:extLst>
          </p:cNvPr>
          <p:cNvGrpSpPr/>
          <p:nvPr/>
        </p:nvGrpSpPr>
        <p:grpSpPr>
          <a:xfrm>
            <a:off x="10793556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303DA1D-6326-F326-585D-CD434E182152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06BDFD7-0FE6-6602-2FC8-944302C2E9EA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C3F1A56-E833-A08E-A2D0-67C5EABF6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69E7D7-FADD-B391-2634-A59B70B903A1}"/>
              </a:ext>
            </a:extLst>
          </p:cNvPr>
          <p:cNvSpPr/>
          <p:nvPr/>
        </p:nvSpPr>
        <p:spPr>
          <a:xfrm>
            <a:off x="-79768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01A884-2CD3-2A08-05B3-940392379A26}"/>
              </a:ext>
            </a:extLst>
          </p:cNvPr>
          <p:cNvGrpSpPr/>
          <p:nvPr/>
        </p:nvGrpSpPr>
        <p:grpSpPr>
          <a:xfrm>
            <a:off x="10389514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B012D5F7-F9DD-FC52-12CE-F32759B7F4B9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B9805FC-C85C-6A03-1CE6-A74B95AFE55B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8DCE00D-D742-DFB7-D108-73D76011D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89C119-DF40-93CE-22E3-A9DD1FF67FDF}"/>
              </a:ext>
            </a:extLst>
          </p:cNvPr>
          <p:cNvSpPr/>
          <p:nvPr/>
        </p:nvSpPr>
        <p:spPr>
          <a:xfrm>
            <a:off x="-1195896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426D835-14A1-29B7-2847-6D41A462F2E5}"/>
              </a:ext>
            </a:extLst>
          </p:cNvPr>
          <p:cNvGrpSpPr/>
          <p:nvPr/>
        </p:nvGrpSpPr>
        <p:grpSpPr>
          <a:xfrm>
            <a:off x="9990878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D05EB0A7-33AC-60F2-1A2E-A365227BEDB8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21A1624-6CB3-8BD7-F47F-355987B441AC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E5A14E93-6E6F-955C-410C-9652B2CAA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A309EF-627F-8A28-88FE-1A2C5FC5F3A9}"/>
              </a:ext>
            </a:extLst>
          </p:cNvPr>
          <p:cNvSpPr/>
          <p:nvPr/>
        </p:nvSpPr>
        <p:spPr>
          <a:xfrm>
            <a:off x="-161327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8F2CCAD-B40F-CD8E-4EA4-C6E6E32201A0}"/>
              </a:ext>
            </a:extLst>
          </p:cNvPr>
          <p:cNvGrpSpPr/>
          <p:nvPr/>
        </p:nvGrpSpPr>
        <p:grpSpPr>
          <a:xfrm>
            <a:off x="9577671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554A9B50-2CA8-F04B-0188-38719C03F241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67B426C-FA06-49DF-BBEA-380599993B80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01AA329F-2CE9-3B27-08BC-72DBD0C01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C5C33E-9C3F-AD36-3DEE-7276B358410F}"/>
              </a:ext>
            </a:extLst>
          </p:cNvPr>
          <p:cNvSpPr/>
          <p:nvPr/>
        </p:nvSpPr>
        <p:spPr>
          <a:xfrm>
            <a:off x="-2017791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B9B1445-4737-82F2-E3FB-EC04477BFEA4}"/>
              </a:ext>
            </a:extLst>
          </p:cNvPr>
          <p:cNvGrpSpPr/>
          <p:nvPr/>
        </p:nvGrpSpPr>
        <p:grpSpPr>
          <a:xfrm>
            <a:off x="9166411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BC276DD-B789-421F-C2CC-C731E43794C4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6B0F6AD-F341-B316-A205-057F00BCAA32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42258DC3-371B-0E8F-89AF-AF841CEEA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DCD30C-D723-A033-E10B-EC31A96A5E3A}"/>
              </a:ext>
            </a:extLst>
          </p:cNvPr>
          <p:cNvSpPr/>
          <p:nvPr/>
        </p:nvSpPr>
        <p:spPr>
          <a:xfrm>
            <a:off x="-2417669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C588B64-34B0-BDB3-313C-34E16FC20E1F}"/>
              </a:ext>
            </a:extLst>
          </p:cNvPr>
          <p:cNvGrpSpPr/>
          <p:nvPr/>
        </p:nvGrpSpPr>
        <p:grpSpPr>
          <a:xfrm>
            <a:off x="8763655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C3D81C69-91D7-1D51-3AE2-D58A5D9A59E3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2C788073-B1E4-DCA3-7AEA-2C6E368A437A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D8571078-53C4-E178-ED25-2CAC522DA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B42E175-2998-5948-B623-195DDA5E197F}"/>
              </a:ext>
            </a:extLst>
          </p:cNvPr>
          <p:cNvGrpSpPr/>
          <p:nvPr/>
        </p:nvGrpSpPr>
        <p:grpSpPr>
          <a:xfrm>
            <a:off x="507123" y="2619835"/>
            <a:ext cx="7889150" cy="1754326"/>
            <a:chOff x="-1065645" y="2619835"/>
            <a:chExt cx="7889150" cy="1754326"/>
          </a:xfrm>
        </p:grpSpPr>
        <p:sp>
          <p:nvSpPr>
            <p:cNvPr id="38" name="CuadroTexto 350">
              <a:extLst>
                <a:ext uri="{FF2B5EF4-FFF2-40B4-BE49-F238E27FC236}">
                  <a16:creationId xmlns:a16="http://schemas.microsoft.com/office/drawing/2014/main" id="{055D84F2-86CD-15E3-A343-B0565025651C}"/>
                </a:ext>
              </a:extLst>
            </p:cNvPr>
            <p:cNvSpPr txBox="1"/>
            <p:nvPr/>
          </p:nvSpPr>
          <p:spPr>
            <a:xfrm>
              <a:off x="-170089" y="2619835"/>
              <a:ext cx="699359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3600" b="1" dirty="0">
                  <a:solidFill>
                    <a:srgbClr val="00809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ato Heavy" charset="0"/>
                  <a:ea typeface="Lato Heavy" charset="0"/>
                  <a:cs typeface="Lato Heavy" charset="0"/>
                </a:rPr>
                <a:t>“Os dados por si só não têm voz – cabe a nós transformá-los em decisões.”</a:t>
              </a: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DE101407-29BD-452D-2F8D-ED9C4C9F7455}"/>
                </a:ext>
              </a:extLst>
            </p:cNvPr>
            <p:cNvGrpSpPr/>
            <p:nvPr/>
          </p:nvGrpSpPr>
          <p:grpSpPr>
            <a:xfrm>
              <a:off x="-1065645" y="2688336"/>
              <a:ext cx="895656" cy="1578403"/>
              <a:chOff x="5059947" y="3409299"/>
              <a:chExt cx="1344735" cy="2530123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CB368888-F20C-2DCC-E16B-7BBB27C969B9}"/>
                  </a:ext>
                </a:extLst>
              </p:cNvPr>
              <p:cNvGrpSpPr/>
              <p:nvPr/>
            </p:nvGrpSpPr>
            <p:grpSpPr>
              <a:xfrm>
                <a:off x="5063148" y="3409299"/>
                <a:ext cx="1341534" cy="2160791"/>
                <a:chOff x="6413925" y="1889771"/>
                <a:chExt cx="2511638" cy="3632557"/>
              </a:xfrm>
            </p:grpSpPr>
            <p:sp>
              <p:nvSpPr>
                <p:cNvPr id="40" name="Retângulo 39">
                  <a:extLst>
                    <a:ext uri="{FF2B5EF4-FFF2-40B4-BE49-F238E27FC236}">
                      <a16:creationId xmlns:a16="http://schemas.microsoft.com/office/drawing/2014/main" id="{80A63625-6B23-5B90-2713-11A5410B0BFC}"/>
                    </a:ext>
                  </a:extLst>
                </p:cNvPr>
                <p:cNvSpPr/>
                <p:nvPr/>
              </p:nvSpPr>
              <p:spPr>
                <a:xfrm>
                  <a:off x="6413925" y="4030824"/>
                  <a:ext cx="434744" cy="1042775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31AEC7"/>
                    </a:gs>
                    <a:gs pos="0">
                      <a:srgbClr val="0B84AD"/>
                    </a:gs>
                    <a:gs pos="100000">
                      <a:srgbClr val="56D8E1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pic>
              <p:nvPicPr>
                <p:cNvPr id="41" name="Imagem 40">
                  <a:extLst>
                    <a:ext uri="{FF2B5EF4-FFF2-40B4-BE49-F238E27FC236}">
                      <a16:creationId xmlns:a16="http://schemas.microsoft.com/office/drawing/2014/main" id="{32D88DB3-225D-E369-6E6B-652A8385C1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852862">
                  <a:off x="6606177" y="1889771"/>
                  <a:ext cx="2251306" cy="2251306"/>
                </a:xfrm>
                <a:prstGeom prst="rect">
                  <a:avLst/>
                </a:prstGeom>
              </p:spPr>
            </p:pic>
            <p:sp>
              <p:nvSpPr>
                <p:cNvPr id="42" name="Retângulo 41">
                  <a:extLst>
                    <a:ext uri="{FF2B5EF4-FFF2-40B4-BE49-F238E27FC236}">
                      <a16:creationId xmlns:a16="http://schemas.microsoft.com/office/drawing/2014/main" id="{C39064D3-95D0-9439-8C40-41BA65FB0F04}"/>
                    </a:ext>
                  </a:extLst>
                </p:cNvPr>
                <p:cNvSpPr/>
                <p:nvPr/>
              </p:nvSpPr>
              <p:spPr>
                <a:xfrm>
                  <a:off x="7106223" y="3956180"/>
                  <a:ext cx="434744" cy="1117419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31AEC7"/>
                    </a:gs>
                    <a:gs pos="0">
                      <a:srgbClr val="0B84AD"/>
                    </a:gs>
                    <a:gs pos="100000">
                      <a:srgbClr val="56D8E1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:a16="http://schemas.microsoft.com/office/drawing/2014/main" id="{CEBDEA3E-FF02-FB60-529C-84BF83E39AB6}"/>
                    </a:ext>
                  </a:extLst>
                </p:cNvPr>
                <p:cNvSpPr/>
                <p:nvPr/>
              </p:nvSpPr>
              <p:spPr>
                <a:xfrm>
                  <a:off x="7798521" y="3676899"/>
                  <a:ext cx="434744" cy="1396700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31AEC7"/>
                    </a:gs>
                    <a:gs pos="0">
                      <a:srgbClr val="0B84AD"/>
                    </a:gs>
                    <a:gs pos="100000">
                      <a:srgbClr val="56D8E1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4" name="Retângulo 43">
                  <a:extLst>
                    <a:ext uri="{FF2B5EF4-FFF2-40B4-BE49-F238E27FC236}">
                      <a16:creationId xmlns:a16="http://schemas.microsoft.com/office/drawing/2014/main" id="{19E75D6C-BC5C-80B7-142A-7EA874C90A94}"/>
                    </a:ext>
                  </a:extLst>
                </p:cNvPr>
                <p:cNvSpPr/>
                <p:nvPr/>
              </p:nvSpPr>
              <p:spPr>
                <a:xfrm>
                  <a:off x="8490819" y="3053215"/>
                  <a:ext cx="434744" cy="2020384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31AEC7"/>
                    </a:gs>
                    <a:gs pos="0">
                      <a:srgbClr val="0B84AD"/>
                    </a:gs>
                    <a:gs pos="100000">
                      <a:srgbClr val="56D8E1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5" name="Retângulo 44">
                  <a:extLst>
                    <a:ext uri="{FF2B5EF4-FFF2-40B4-BE49-F238E27FC236}">
                      <a16:creationId xmlns:a16="http://schemas.microsoft.com/office/drawing/2014/main" id="{56435662-8837-481F-AD4F-838A30F62D73}"/>
                    </a:ext>
                  </a:extLst>
                </p:cNvPr>
                <p:cNvSpPr/>
                <p:nvPr/>
              </p:nvSpPr>
              <p:spPr>
                <a:xfrm rot="5400000">
                  <a:off x="7482544" y="4079309"/>
                  <a:ext cx="374400" cy="2511638"/>
                </a:xfrm>
                <a:prstGeom prst="rect">
                  <a:avLst/>
                </a:prstGeom>
                <a:gradFill flip="none" rotWithShape="1">
                  <a:gsLst>
                    <a:gs pos="43000">
                      <a:srgbClr val="31AEC7"/>
                    </a:gs>
                    <a:gs pos="0">
                      <a:srgbClr val="0B84AD"/>
                    </a:gs>
                    <a:gs pos="100000">
                      <a:srgbClr val="56D8E1"/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87E6FE67-1DAF-1E6F-9F54-C675BB1B2CB3}"/>
                  </a:ext>
                </a:extLst>
              </p:cNvPr>
              <p:cNvSpPr txBox="1"/>
              <p:nvPr/>
            </p:nvSpPr>
            <p:spPr>
              <a:xfrm>
                <a:off x="5059947" y="5570090"/>
                <a:ext cx="13415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/>
                <a:r>
                  <a:rPr lang="pt-BR" b="1" dirty="0">
                    <a:ln/>
                    <a:solidFill>
                      <a:schemeClr val="accent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Lato Heavy"/>
                  </a:rPr>
                  <a:t>L-CAD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15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08DB0-5E28-F85C-2D36-89080FE65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EAA422-4775-243A-C552-AA33C868094A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D5B051E-847A-4C7A-4D35-483DB6C702E8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D7B3D0CE-24C5-BD6A-CF6A-75FED023D32B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29AA048-7EDE-3A86-EA38-94BD9810FA72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FD4D3820-BCB8-005F-2AF0-9C48DEE4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D098E95-075D-6C4C-37E9-F6704CF1F695}"/>
              </a:ext>
            </a:extLst>
          </p:cNvPr>
          <p:cNvSpPr/>
          <p:nvPr/>
        </p:nvSpPr>
        <p:spPr>
          <a:xfrm>
            <a:off x="-9706909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E744288-E16C-F16E-4665-8D6285ECC0AD}"/>
              </a:ext>
            </a:extLst>
          </p:cNvPr>
          <p:cNvGrpSpPr/>
          <p:nvPr/>
        </p:nvGrpSpPr>
        <p:grpSpPr>
          <a:xfrm>
            <a:off x="1487081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9CF63F3-7AD7-2F3A-3416-E0C84473F64F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DC9823E-F978-6839-F05F-DD8C69F11E2F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E5006D8-2185-CE46-5E83-5FC4F3C46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6B377E8-46F5-5C33-C88E-387BDFAFF80B}"/>
              </a:ext>
            </a:extLst>
          </p:cNvPr>
          <p:cNvSpPr/>
          <p:nvPr/>
        </p:nvSpPr>
        <p:spPr>
          <a:xfrm>
            <a:off x="-1011014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6D0F89A-7F45-3E5B-350C-8C4A060F9D47}"/>
              </a:ext>
            </a:extLst>
          </p:cNvPr>
          <p:cNvGrpSpPr/>
          <p:nvPr/>
        </p:nvGrpSpPr>
        <p:grpSpPr>
          <a:xfrm>
            <a:off x="107668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B7859D3-3977-38AB-9EE8-3413792A3DDE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C48A22C-DCA5-B207-E038-30AF7764F13E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B16FF25-BF9C-4FFC-7A9A-20F2E76A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7CFDEE73-6752-F6F3-7298-3149AE56CD77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408BF70-AE8C-1581-A1C5-792302C4C69B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E57B3C9-D4EE-F3F4-DB83-6190B388CD6A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E036134-8C7D-3766-48C8-D6137A97F4EC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2DCBF6B-016B-9E85-90A9-D95914406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676532D7-0742-BFA4-F1E1-96BAC2E7A150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11D586E-6B0F-F5DF-21EA-8B6C66B47906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3543A128-61F7-DC64-BFEF-0E005DDCED88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13D2CE8-A01A-41EA-FA6E-74DDBF92691E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D2C3E9F-0CA6-0565-D4AF-CFA76FFF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28DFF9FD-8EF3-A446-D251-4BF812D95C10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D2DFA73-A087-5025-4DF9-213F362A3308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3F5A490-670F-0587-4B73-B93C27A5CE7F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0080ABA-8673-9BB1-CDF9-6809ECF30F5F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0ABA6DD-5B7F-DCC6-EF69-752F0CDC3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BADE421A-8ADD-5A04-7540-5ED02A9A1EDE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0DB7455-3B87-A16D-B733-EACFB044BA7E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597F138D-6BEC-97A4-BA23-4847C2FAD34F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96F6AB7-4963-788E-189B-4C45CE105228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8FBED037-43B2-7D04-6860-60E2E60CB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627344FA-4B9A-A565-6C7A-422038531838}"/>
              </a:ext>
            </a:extLst>
          </p:cNvPr>
          <p:cNvSpPr txBox="1">
            <a:spLocks/>
          </p:cNvSpPr>
          <p:nvPr/>
        </p:nvSpPr>
        <p:spPr>
          <a:xfrm>
            <a:off x="2594744" y="1889539"/>
            <a:ext cx="8566190" cy="554355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 Thinking</a:t>
            </a:r>
            <a:r>
              <a:rPr lang="pt-BR" sz="3200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t-BR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é uma abordagem</a:t>
            </a:r>
            <a:r>
              <a:rPr lang="pt-BR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t-BR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que combina </a:t>
            </a: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empatia</a:t>
            </a:r>
            <a:r>
              <a:rPr lang="pt-BR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</a:t>
            </a:r>
            <a:r>
              <a:rPr lang="pt-B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criatividade</a:t>
            </a:r>
            <a:r>
              <a:rPr lang="pt-B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 razão </a:t>
            </a:r>
            <a:r>
              <a:rPr lang="pt-BR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para criar soluções inovadoras. Com sensibilidade, busca entender profundamente as necessidades e emoções das pessoas, experimentando e refinando ideias para gerar respostas </a:t>
            </a: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funcionais e encantadoras</a:t>
            </a:r>
            <a:r>
              <a:rPr lang="pt-BR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. É,</a:t>
            </a:r>
            <a:r>
              <a:rPr lang="pt-BR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t-BR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essencialmente, uma </a:t>
            </a: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busca</a:t>
            </a:r>
            <a:r>
              <a:rPr lang="pt-BR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pt-BR" sz="32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harmoniosa por inovações que transformam</a:t>
            </a:r>
            <a:r>
              <a:rPr lang="pt-BR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, guiando ações em contextos de incerteza.</a:t>
            </a:r>
          </a:p>
        </p:txBody>
      </p: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BD04AC30-A726-FFCD-97F9-EDF308C6934F}"/>
              </a:ext>
            </a:extLst>
          </p:cNvPr>
          <p:cNvSpPr txBox="1"/>
          <p:nvPr/>
        </p:nvSpPr>
        <p:spPr>
          <a:xfrm>
            <a:off x="2527113" y="0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Design Thinking</a:t>
            </a:r>
          </a:p>
        </p:txBody>
      </p:sp>
    </p:spTree>
    <p:extLst>
      <p:ext uri="{BB962C8B-B14F-4D97-AF65-F5344CB8AC3E}">
        <p14:creationId xmlns:p14="http://schemas.microsoft.com/office/powerpoint/2010/main" val="19169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5927ED-264D-D833-9DE9-325454ECE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6C10113-D2B3-A11C-A00A-1B3EA6A7F836}"/>
              </a:ext>
            </a:extLst>
          </p:cNvPr>
          <p:cNvSpPr/>
          <p:nvPr/>
        </p:nvSpPr>
        <p:spPr>
          <a:xfrm>
            <a:off x="-5949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DB89473-D493-6F73-6365-4BE32A66F36E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357FA20E-38B8-7814-198F-95A4BA776EA1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989DFF8-C616-3ED4-6135-C07FDDEB077E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E60DB19D-4008-4783-EFDF-85A76FECB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53F0AA2-60EA-27DD-1374-CFDFD0CBB605}"/>
              </a:ext>
            </a:extLst>
          </p:cNvPr>
          <p:cNvSpPr/>
          <p:nvPr/>
        </p:nvSpPr>
        <p:spPr>
          <a:xfrm>
            <a:off x="-9706909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8724C6F-D746-B565-F2E6-170220E7CF0E}"/>
              </a:ext>
            </a:extLst>
          </p:cNvPr>
          <p:cNvGrpSpPr/>
          <p:nvPr/>
        </p:nvGrpSpPr>
        <p:grpSpPr>
          <a:xfrm>
            <a:off x="1487081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75415E80-1125-8E8E-6B4A-61F72C0BFC12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1C7C7A3-2A8C-D905-BECB-D877A1EE8D91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80871C7F-5300-9F22-4664-8C79C0349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EBEACE3C-1539-710A-2E3E-3DD390F61D3F}"/>
              </a:ext>
            </a:extLst>
          </p:cNvPr>
          <p:cNvSpPr/>
          <p:nvPr/>
        </p:nvSpPr>
        <p:spPr>
          <a:xfrm>
            <a:off x="-1011014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4BF65BD-0CEC-10BE-CC68-347E2AC32DB7}"/>
              </a:ext>
            </a:extLst>
          </p:cNvPr>
          <p:cNvGrpSpPr/>
          <p:nvPr/>
        </p:nvGrpSpPr>
        <p:grpSpPr>
          <a:xfrm>
            <a:off x="107668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1DF36EF-FD9D-4540-F5DC-92B55E8CD62A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A58E198-D415-A60C-F78F-88F6CC27E038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D619A-6379-D603-3580-98E90B6EA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565CC4-E050-AFFE-E9C0-81CBB9FBEE60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1CC4E9E-C40E-22D9-A9A8-1C34CF96CF05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87B36FE1-2F31-E92C-C877-6A0B8D9E8440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8F97634-90B9-AA83-22DA-53650253D966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54E5DEF-1228-0FBA-5E60-1FB7D2279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7D976B-A548-B994-D069-598E11BD0377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3C96200-9882-4B84-3854-E5B242518094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C2DF9DBE-7BB3-060C-A1D7-121DD2A86424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4E0625-EACC-F7D7-616B-70D12E2DC115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4DBE5E0-306F-D1DE-4B68-B6710136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D2FA3251-243E-2A28-9F76-3DCFD55BBCE9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96ECAC-5B0B-18C1-7695-46250D7AEAAC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9AE14AD-ADCE-12BE-7E3C-C345B9CCE660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78AFCC3-1710-EB20-9BAE-DBD61B7A5973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3EFDD58C-195C-45B2-F1FA-C0611FF83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03E35BD9-DD2F-A131-4615-76B327B2570F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CB4E9E0-D400-AFDF-3376-8F6BDC4949FC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57667E5-0628-75EA-AE05-D22B7AD99A2B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26A4394-351A-5D3B-71FE-66E4FD5B09E1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E74686B3-62C7-40A5-391A-06D67E1B0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27" name="Rounded Rectangle 14">
            <a:extLst>
              <a:ext uri="{FF2B5EF4-FFF2-40B4-BE49-F238E27FC236}">
                <a16:creationId xmlns:a16="http://schemas.microsoft.com/office/drawing/2014/main" id="{94E9978F-00C9-534F-BC5D-F11C82E3A28A}"/>
              </a:ext>
            </a:extLst>
          </p:cNvPr>
          <p:cNvSpPr/>
          <p:nvPr/>
        </p:nvSpPr>
        <p:spPr>
          <a:xfrm>
            <a:off x="2660988" y="5971599"/>
            <a:ext cx="115200" cy="198000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rgbClr val="1B0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51849B0-8194-8440-9466-600A97E33FE5}"/>
              </a:ext>
            </a:extLst>
          </p:cNvPr>
          <p:cNvSpPr txBox="1"/>
          <p:nvPr/>
        </p:nvSpPr>
        <p:spPr>
          <a:xfrm>
            <a:off x="5016550" y="1801463"/>
            <a:ext cx="5854815" cy="3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pt-BR" sz="1400" b="1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Coleta de informações para entender o contexto e o usuário.</a:t>
            </a:r>
            <a:endParaRPr lang="en-US" sz="1400" b="1" dirty="0">
              <a:solidFill>
                <a:srgbClr val="00809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DF5CE12-BCD9-184F-8CB4-2E9D1766BB9F}"/>
              </a:ext>
            </a:extLst>
          </p:cNvPr>
          <p:cNvSpPr txBox="1"/>
          <p:nvPr/>
        </p:nvSpPr>
        <p:spPr>
          <a:xfrm>
            <a:off x="5016550" y="2488919"/>
            <a:ext cx="5854815" cy="3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lnSpc>
                <a:spcPts val="2040"/>
              </a:lnSpc>
              <a:defRPr sz="140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pt-BR" b="1" dirty="0"/>
              <a:t>Análise dos dados para identificar o desafio central.</a:t>
            </a:r>
            <a:endParaRPr lang="en-US" b="1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1AD6A13-EA4A-C244-A38A-60035F79E4D5}"/>
              </a:ext>
            </a:extLst>
          </p:cNvPr>
          <p:cNvSpPr txBox="1"/>
          <p:nvPr/>
        </p:nvSpPr>
        <p:spPr>
          <a:xfrm>
            <a:off x="5016550" y="4802704"/>
            <a:ext cx="5854815" cy="3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pt-BR" sz="1400" b="1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Teste dos protótipos com usuários reais para obter feedback.</a:t>
            </a:r>
            <a:endParaRPr lang="en-US" sz="1400" b="1" dirty="0">
              <a:solidFill>
                <a:srgbClr val="00809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FA8A680-E05A-F941-9D27-99376AB6B5E9}"/>
              </a:ext>
            </a:extLst>
          </p:cNvPr>
          <p:cNvSpPr txBox="1"/>
          <p:nvPr/>
        </p:nvSpPr>
        <p:spPr>
          <a:xfrm>
            <a:off x="5016550" y="5628195"/>
            <a:ext cx="5854815" cy="329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pt-BR" sz="1400" b="1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Ajustes ou mudanças na solução com base nos resultados dos testes.</a:t>
            </a:r>
            <a:endParaRPr lang="en-US" sz="1400" b="1" dirty="0">
              <a:solidFill>
                <a:srgbClr val="00809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7" name="Rounded Rectangle 14">
            <a:extLst>
              <a:ext uri="{FF2B5EF4-FFF2-40B4-BE49-F238E27FC236}">
                <a16:creationId xmlns:a16="http://schemas.microsoft.com/office/drawing/2014/main" id="{1E28BBBF-9A47-D93E-7478-24D4ECF5A6E3}"/>
              </a:ext>
            </a:extLst>
          </p:cNvPr>
          <p:cNvSpPr/>
          <p:nvPr/>
        </p:nvSpPr>
        <p:spPr>
          <a:xfrm>
            <a:off x="2628679" y="5183239"/>
            <a:ext cx="115200" cy="198000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rgbClr val="3617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5" name="Rounded Rectangle 14">
            <a:extLst>
              <a:ext uri="{FF2B5EF4-FFF2-40B4-BE49-F238E27FC236}">
                <a16:creationId xmlns:a16="http://schemas.microsoft.com/office/drawing/2014/main" id="{FFEB019E-8D86-9241-8CEE-2768B99FC69E}"/>
              </a:ext>
            </a:extLst>
          </p:cNvPr>
          <p:cNvSpPr/>
          <p:nvPr/>
        </p:nvSpPr>
        <p:spPr>
          <a:xfrm>
            <a:off x="2900635" y="2143795"/>
            <a:ext cx="115200" cy="198000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59" name="Rounded Rectangle 14">
            <a:extLst>
              <a:ext uri="{FF2B5EF4-FFF2-40B4-BE49-F238E27FC236}">
                <a16:creationId xmlns:a16="http://schemas.microsoft.com/office/drawing/2014/main" id="{BF083970-4C5A-D11E-A2CC-D95F606D6FBD}"/>
              </a:ext>
            </a:extLst>
          </p:cNvPr>
          <p:cNvSpPr/>
          <p:nvPr/>
        </p:nvSpPr>
        <p:spPr>
          <a:xfrm>
            <a:off x="2943176" y="4374834"/>
            <a:ext cx="116424" cy="198000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rgbClr val="8B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rgbClr val="FF0000"/>
              </a:solidFill>
            </a:endParaRPr>
          </a:p>
        </p:txBody>
      </p:sp>
      <p:grpSp>
        <p:nvGrpSpPr>
          <p:cNvPr id="126" name="Group 2">
            <a:extLst>
              <a:ext uri="{FF2B5EF4-FFF2-40B4-BE49-F238E27FC236}">
                <a16:creationId xmlns:a16="http://schemas.microsoft.com/office/drawing/2014/main" id="{CC8051F6-30BA-EF47-AF75-E45B8A442085}"/>
              </a:ext>
            </a:extLst>
          </p:cNvPr>
          <p:cNvGrpSpPr/>
          <p:nvPr/>
        </p:nvGrpSpPr>
        <p:grpSpPr>
          <a:xfrm>
            <a:off x="2689614" y="1566407"/>
            <a:ext cx="1007744" cy="4745249"/>
            <a:chOff x="7854586" y="2016992"/>
            <a:chExt cx="1601073" cy="10231690"/>
          </a:xfrm>
        </p:grpSpPr>
        <p:grpSp>
          <p:nvGrpSpPr>
            <p:cNvPr id="136" name="그룹 83">
              <a:extLst>
                <a:ext uri="{FF2B5EF4-FFF2-40B4-BE49-F238E27FC236}">
                  <a16:creationId xmlns:a16="http://schemas.microsoft.com/office/drawing/2014/main" id="{883448C8-E35A-7440-8CC4-1652F8481DB1}"/>
                </a:ext>
              </a:extLst>
            </p:cNvPr>
            <p:cNvGrpSpPr/>
            <p:nvPr/>
          </p:nvGrpSpPr>
          <p:grpSpPr>
            <a:xfrm rot="10800000">
              <a:off x="8313256" y="2016992"/>
              <a:ext cx="683560" cy="6249368"/>
              <a:chOff x="4360431" y="3515651"/>
              <a:chExt cx="208870" cy="1909569"/>
            </a:xfrm>
            <a:solidFill>
              <a:schemeClr val="tx2"/>
            </a:solidFill>
          </p:grpSpPr>
          <p:sp>
            <p:nvSpPr>
              <p:cNvPr id="138" name="사다리꼴 85">
                <a:extLst>
                  <a:ext uri="{FF2B5EF4-FFF2-40B4-BE49-F238E27FC236}">
                    <a16:creationId xmlns:a16="http://schemas.microsoft.com/office/drawing/2014/main" id="{D40ED7CF-3081-904F-94A2-6C71D020BFCE}"/>
                  </a:ext>
                </a:extLst>
              </p:cNvPr>
              <p:cNvSpPr/>
              <p:nvPr/>
            </p:nvSpPr>
            <p:spPr>
              <a:xfrm>
                <a:off x="4360431" y="3515651"/>
                <a:ext cx="208870" cy="1803164"/>
              </a:xfrm>
              <a:prstGeom prst="trapezoid">
                <a:avLst>
                  <a:gd name="adj" fmla="val 1720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139" name="타원 86">
                <a:extLst>
                  <a:ext uri="{FF2B5EF4-FFF2-40B4-BE49-F238E27FC236}">
                    <a16:creationId xmlns:a16="http://schemas.microsoft.com/office/drawing/2014/main" id="{D45555CE-FD5A-0C42-8554-1CF76EE7E28E}"/>
                  </a:ext>
                </a:extLst>
              </p:cNvPr>
              <p:cNvSpPr/>
              <p:nvPr/>
            </p:nvSpPr>
            <p:spPr>
              <a:xfrm>
                <a:off x="4360431" y="5216350"/>
                <a:ext cx="208870" cy="2088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37" name="자유형: 도형 84">
              <a:extLst>
                <a:ext uri="{FF2B5EF4-FFF2-40B4-BE49-F238E27FC236}">
                  <a16:creationId xmlns:a16="http://schemas.microsoft.com/office/drawing/2014/main" id="{7E429697-F915-5C47-BD9E-2476B2CBE877}"/>
                </a:ext>
              </a:extLst>
            </p:cNvPr>
            <p:cNvSpPr/>
            <p:nvPr/>
          </p:nvSpPr>
          <p:spPr>
            <a:xfrm rot="10800000">
              <a:off x="7854586" y="8266360"/>
              <a:ext cx="1601073" cy="3982322"/>
            </a:xfrm>
            <a:custGeom>
              <a:avLst/>
              <a:gdLst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2"/>
                <a:gd name="connsiteY0" fmla="*/ 0 h 1397222"/>
                <a:gd name="connsiteX1" fmla="*/ 93304 w 489172"/>
                <a:gd name="connsiteY1" fmla="*/ 8435 h 1397222"/>
                <a:gd name="connsiteX2" fmla="*/ 100807 w 489172"/>
                <a:gd name="connsiteY2" fmla="*/ 26550 h 1397222"/>
                <a:gd name="connsiteX3" fmla="*/ 100806 w 489172"/>
                <a:gd name="connsiteY3" fmla="*/ 765594 h 1397222"/>
                <a:gd name="connsiteX4" fmla="*/ 131180 w 489172"/>
                <a:gd name="connsiteY4" fmla="*/ 795968 h 1397222"/>
                <a:gd name="connsiteX5" fmla="*/ 161554 w 489172"/>
                <a:gd name="connsiteY5" fmla="*/ 765594 h 1397222"/>
                <a:gd name="connsiteX6" fmla="*/ 161554 w 489172"/>
                <a:gd name="connsiteY6" fmla="*/ 28704 h 1397222"/>
                <a:gd name="connsiteX7" fmla="*/ 169949 w 489172"/>
                <a:gd name="connsiteY7" fmla="*/ 8435 h 1397222"/>
                <a:gd name="connsiteX8" fmla="*/ 190314 w 489172"/>
                <a:gd name="connsiteY8" fmla="*/ 0 h 1397222"/>
                <a:gd name="connsiteX9" fmla="*/ 210679 w 489172"/>
                <a:gd name="connsiteY9" fmla="*/ 8435 h 1397222"/>
                <a:gd name="connsiteX10" fmla="*/ 217111 w 489172"/>
                <a:gd name="connsiteY10" fmla="*/ 23964 h 1397222"/>
                <a:gd name="connsiteX11" fmla="*/ 217110 w 489172"/>
                <a:gd name="connsiteY11" fmla="*/ 765292 h 1397222"/>
                <a:gd name="connsiteX12" fmla="*/ 247484 w 489172"/>
                <a:gd name="connsiteY12" fmla="*/ 795666 h 1397222"/>
                <a:gd name="connsiteX13" fmla="*/ 277858 w 489172"/>
                <a:gd name="connsiteY13" fmla="*/ 765292 h 1397222"/>
                <a:gd name="connsiteX14" fmla="*/ 277858 w 489172"/>
                <a:gd name="connsiteY14" fmla="*/ 25070 h 1397222"/>
                <a:gd name="connsiteX15" fmla="*/ 284748 w 489172"/>
                <a:gd name="connsiteY15" fmla="*/ 8435 h 1397222"/>
                <a:gd name="connsiteX16" fmla="*/ 305113 w 489172"/>
                <a:gd name="connsiteY16" fmla="*/ 0 h 1397222"/>
                <a:gd name="connsiteX17" fmla="*/ 325478 w 489172"/>
                <a:gd name="connsiteY17" fmla="*/ 8435 h 1397222"/>
                <a:gd name="connsiteX18" fmla="*/ 333416 w 489172"/>
                <a:gd name="connsiteY18" fmla="*/ 27600 h 1397222"/>
                <a:gd name="connsiteX19" fmla="*/ 333415 w 489172"/>
                <a:gd name="connsiteY19" fmla="*/ 758388 h 1397222"/>
                <a:gd name="connsiteX20" fmla="*/ 363789 w 489172"/>
                <a:gd name="connsiteY20" fmla="*/ 788762 h 1397222"/>
                <a:gd name="connsiteX21" fmla="*/ 394163 w 489172"/>
                <a:gd name="connsiteY21" fmla="*/ 758388 h 1397222"/>
                <a:gd name="connsiteX22" fmla="*/ 394163 w 489172"/>
                <a:gd name="connsiteY22" fmla="*/ 27653 h 1397222"/>
                <a:gd name="connsiteX23" fmla="*/ 402123 w 489172"/>
                <a:gd name="connsiteY23" fmla="*/ 8435 h 1397222"/>
                <a:gd name="connsiteX24" fmla="*/ 422488 w 489172"/>
                <a:gd name="connsiteY24" fmla="*/ 0 h 1397222"/>
                <a:gd name="connsiteX25" fmla="*/ 451288 w 489172"/>
                <a:gd name="connsiteY25" fmla="*/ 28800 h 1397222"/>
                <a:gd name="connsiteX26" fmla="*/ 489172 w 489172"/>
                <a:gd name="connsiteY26" fmla="*/ 1094702 h 1397222"/>
                <a:gd name="connsiteX27" fmla="*/ 312706 w 489172"/>
                <a:gd name="connsiteY27" fmla="*/ 1397222 h 1397222"/>
                <a:gd name="connsiteX28" fmla="*/ 176466 w 489172"/>
                <a:gd name="connsiteY28" fmla="*/ 1397222 h 1397222"/>
                <a:gd name="connsiteX29" fmla="*/ 0 w 489172"/>
                <a:gd name="connsiteY29" fmla="*/ 1094702 h 1397222"/>
                <a:gd name="connsiteX30" fmla="*/ 44139 w 489172"/>
                <a:gd name="connsiteY30" fmla="*/ 28800 h 1397222"/>
                <a:gd name="connsiteX31" fmla="*/ 72939 w 489172"/>
                <a:gd name="connsiteY31" fmla="*/ 0 h 1397222"/>
                <a:gd name="connsiteX0" fmla="*/ 72939 w 489173"/>
                <a:gd name="connsiteY0" fmla="*/ 0 h 1397222"/>
                <a:gd name="connsiteX1" fmla="*/ 93304 w 489173"/>
                <a:gd name="connsiteY1" fmla="*/ 8435 h 1397222"/>
                <a:gd name="connsiteX2" fmla="*/ 100807 w 489173"/>
                <a:gd name="connsiteY2" fmla="*/ 26550 h 1397222"/>
                <a:gd name="connsiteX3" fmla="*/ 100806 w 489173"/>
                <a:gd name="connsiteY3" fmla="*/ 765594 h 1397222"/>
                <a:gd name="connsiteX4" fmla="*/ 131180 w 489173"/>
                <a:gd name="connsiteY4" fmla="*/ 795968 h 1397222"/>
                <a:gd name="connsiteX5" fmla="*/ 161554 w 489173"/>
                <a:gd name="connsiteY5" fmla="*/ 765594 h 1397222"/>
                <a:gd name="connsiteX6" fmla="*/ 161554 w 489173"/>
                <a:gd name="connsiteY6" fmla="*/ 28704 h 1397222"/>
                <a:gd name="connsiteX7" fmla="*/ 169949 w 489173"/>
                <a:gd name="connsiteY7" fmla="*/ 8435 h 1397222"/>
                <a:gd name="connsiteX8" fmla="*/ 190314 w 489173"/>
                <a:gd name="connsiteY8" fmla="*/ 0 h 1397222"/>
                <a:gd name="connsiteX9" fmla="*/ 210679 w 489173"/>
                <a:gd name="connsiteY9" fmla="*/ 8435 h 1397222"/>
                <a:gd name="connsiteX10" fmla="*/ 217111 w 489173"/>
                <a:gd name="connsiteY10" fmla="*/ 23964 h 1397222"/>
                <a:gd name="connsiteX11" fmla="*/ 217110 w 489173"/>
                <a:gd name="connsiteY11" fmla="*/ 765292 h 1397222"/>
                <a:gd name="connsiteX12" fmla="*/ 247484 w 489173"/>
                <a:gd name="connsiteY12" fmla="*/ 795666 h 1397222"/>
                <a:gd name="connsiteX13" fmla="*/ 277858 w 489173"/>
                <a:gd name="connsiteY13" fmla="*/ 765292 h 1397222"/>
                <a:gd name="connsiteX14" fmla="*/ 277858 w 489173"/>
                <a:gd name="connsiteY14" fmla="*/ 25070 h 1397222"/>
                <a:gd name="connsiteX15" fmla="*/ 284748 w 489173"/>
                <a:gd name="connsiteY15" fmla="*/ 8435 h 1397222"/>
                <a:gd name="connsiteX16" fmla="*/ 305113 w 489173"/>
                <a:gd name="connsiteY16" fmla="*/ 0 h 1397222"/>
                <a:gd name="connsiteX17" fmla="*/ 325478 w 489173"/>
                <a:gd name="connsiteY17" fmla="*/ 8435 h 1397222"/>
                <a:gd name="connsiteX18" fmla="*/ 333416 w 489173"/>
                <a:gd name="connsiteY18" fmla="*/ 27600 h 1397222"/>
                <a:gd name="connsiteX19" fmla="*/ 333415 w 489173"/>
                <a:gd name="connsiteY19" fmla="*/ 758388 h 1397222"/>
                <a:gd name="connsiteX20" fmla="*/ 363789 w 489173"/>
                <a:gd name="connsiteY20" fmla="*/ 788762 h 1397222"/>
                <a:gd name="connsiteX21" fmla="*/ 394163 w 489173"/>
                <a:gd name="connsiteY21" fmla="*/ 758388 h 1397222"/>
                <a:gd name="connsiteX22" fmla="*/ 394163 w 489173"/>
                <a:gd name="connsiteY22" fmla="*/ 27653 h 1397222"/>
                <a:gd name="connsiteX23" fmla="*/ 402123 w 489173"/>
                <a:gd name="connsiteY23" fmla="*/ 8435 h 1397222"/>
                <a:gd name="connsiteX24" fmla="*/ 422488 w 489173"/>
                <a:gd name="connsiteY24" fmla="*/ 0 h 1397222"/>
                <a:gd name="connsiteX25" fmla="*/ 451288 w 489173"/>
                <a:gd name="connsiteY25" fmla="*/ 28800 h 1397222"/>
                <a:gd name="connsiteX26" fmla="*/ 489172 w 489173"/>
                <a:gd name="connsiteY26" fmla="*/ 1094702 h 1397222"/>
                <a:gd name="connsiteX27" fmla="*/ 312706 w 489173"/>
                <a:gd name="connsiteY27" fmla="*/ 1397222 h 1397222"/>
                <a:gd name="connsiteX28" fmla="*/ 176466 w 489173"/>
                <a:gd name="connsiteY28" fmla="*/ 1397222 h 1397222"/>
                <a:gd name="connsiteX29" fmla="*/ 0 w 489173"/>
                <a:gd name="connsiteY29" fmla="*/ 1094702 h 1397222"/>
                <a:gd name="connsiteX30" fmla="*/ 44139 w 489173"/>
                <a:gd name="connsiteY30" fmla="*/ 28800 h 1397222"/>
                <a:gd name="connsiteX31" fmla="*/ 72939 w 489173"/>
                <a:gd name="connsiteY31" fmla="*/ 0 h 1397222"/>
                <a:gd name="connsiteX0" fmla="*/ 72993 w 489227"/>
                <a:gd name="connsiteY0" fmla="*/ 0 h 1397222"/>
                <a:gd name="connsiteX1" fmla="*/ 93358 w 489227"/>
                <a:gd name="connsiteY1" fmla="*/ 8435 h 1397222"/>
                <a:gd name="connsiteX2" fmla="*/ 100861 w 489227"/>
                <a:gd name="connsiteY2" fmla="*/ 26550 h 1397222"/>
                <a:gd name="connsiteX3" fmla="*/ 100860 w 489227"/>
                <a:gd name="connsiteY3" fmla="*/ 765594 h 1397222"/>
                <a:gd name="connsiteX4" fmla="*/ 131234 w 489227"/>
                <a:gd name="connsiteY4" fmla="*/ 795968 h 1397222"/>
                <a:gd name="connsiteX5" fmla="*/ 161608 w 489227"/>
                <a:gd name="connsiteY5" fmla="*/ 765594 h 1397222"/>
                <a:gd name="connsiteX6" fmla="*/ 161608 w 489227"/>
                <a:gd name="connsiteY6" fmla="*/ 28704 h 1397222"/>
                <a:gd name="connsiteX7" fmla="*/ 170003 w 489227"/>
                <a:gd name="connsiteY7" fmla="*/ 8435 h 1397222"/>
                <a:gd name="connsiteX8" fmla="*/ 190368 w 489227"/>
                <a:gd name="connsiteY8" fmla="*/ 0 h 1397222"/>
                <a:gd name="connsiteX9" fmla="*/ 210733 w 489227"/>
                <a:gd name="connsiteY9" fmla="*/ 8435 h 1397222"/>
                <a:gd name="connsiteX10" fmla="*/ 217165 w 489227"/>
                <a:gd name="connsiteY10" fmla="*/ 23964 h 1397222"/>
                <a:gd name="connsiteX11" fmla="*/ 217164 w 489227"/>
                <a:gd name="connsiteY11" fmla="*/ 765292 h 1397222"/>
                <a:gd name="connsiteX12" fmla="*/ 247538 w 489227"/>
                <a:gd name="connsiteY12" fmla="*/ 795666 h 1397222"/>
                <a:gd name="connsiteX13" fmla="*/ 277912 w 489227"/>
                <a:gd name="connsiteY13" fmla="*/ 765292 h 1397222"/>
                <a:gd name="connsiteX14" fmla="*/ 277912 w 489227"/>
                <a:gd name="connsiteY14" fmla="*/ 25070 h 1397222"/>
                <a:gd name="connsiteX15" fmla="*/ 284802 w 489227"/>
                <a:gd name="connsiteY15" fmla="*/ 8435 h 1397222"/>
                <a:gd name="connsiteX16" fmla="*/ 305167 w 489227"/>
                <a:gd name="connsiteY16" fmla="*/ 0 h 1397222"/>
                <a:gd name="connsiteX17" fmla="*/ 325532 w 489227"/>
                <a:gd name="connsiteY17" fmla="*/ 8435 h 1397222"/>
                <a:gd name="connsiteX18" fmla="*/ 333470 w 489227"/>
                <a:gd name="connsiteY18" fmla="*/ 27600 h 1397222"/>
                <a:gd name="connsiteX19" fmla="*/ 333469 w 489227"/>
                <a:gd name="connsiteY19" fmla="*/ 758388 h 1397222"/>
                <a:gd name="connsiteX20" fmla="*/ 363843 w 489227"/>
                <a:gd name="connsiteY20" fmla="*/ 788762 h 1397222"/>
                <a:gd name="connsiteX21" fmla="*/ 394217 w 489227"/>
                <a:gd name="connsiteY21" fmla="*/ 758388 h 1397222"/>
                <a:gd name="connsiteX22" fmla="*/ 394217 w 489227"/>
                <a:gd name="connsiteY22" fmla="*/ 27653 h 1397222"/>
                <a:gd name="connsiteX23" fmla="*/ 402177 w 489227"/>
                <a:gd name="connsiteY23" fmla="*/ 8435 h 1397222"/>
                <a:gd name="connsiteX24" fmla="*/ 422542 w 489227"/>
                <a:gd name="connsiteY24" fmla="*/ 0 h 1397222"/>
                <a:gd name="connsiteX25" fmla="*/ 451342 w 489227"/>
                <a:gd name="connsiteY25" fmla="*/ 28800 h 1397222"/>
                <a:gd name="connsiteX26" fmla="*/ 489226 w 489227"/>
                <a:gd name="connsiteY26" fmla="*/ 1094702 h 1397222"/>
                <a:gd name="connsiteX27" fmla="*/ 312760 w 489227"/>
                <a:gd name="connsiteY27" fmla="*/ 1397222 h 1397222"/>
                <a:gd name="connsiteX28" fmla="*/ 176520 w 489227"/>
                <a:gd name="connsiteY28" fmla="*/ 1397222 h 1397222"/>
                <a:gd name="connsiteX29" fmla="*/ 54 w 489227"/>
                <a:gd name="connsiteY29" fmla="*/ 1094702 h 1397222"/>
                <a:gd name="connsiteX30" fmla="*/ 44193 w 489227"/>
                <a:gd name="connsiteY30" fmla="*/ 28800 h 1397222"/>
                <a:gd name="connsiteX31" fmla="*/ 72993 w 489227"/>
                <a:gd name="connsiteY31" fmla="*/ 0 h 13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9227" h="1397222">
                  <a:moveTo>
                    <a:pt x="72993" y="0"/>
                  </a:moveTo>
                  <a:cubicBezTo>
                    <a:pt x="80946" y="0"/>
                    <a:pt x="88146" y="3224"/>
                    <a:pt x="93358" y="8435"/>
                  </a:cubicBezTo>
                  <a:lnTo>
                    <a:pt x="100861" y="26550"/>
                  </a:lnTo>
                  <a:cubicBezTo>
                    <a:pt x="100861" y="272898"/>
                    <a:pt x="100860" y="519246"/>
                    <a:pt x="100860" y="765594"/>
                  </a:cubicBezTo>
                  <a:cubicBezTo>
                    <a:pt x="100860" y="782369"/>
                    <a:pt x="114459" y="795968"/>
                    <a:pt x="131234" y="795968"/>
                  </a:cubicBezTo>
                  <a:cubicBezTo>
                    <a:pt x="148009" y="795968"/>
                    <a:pt x="161608" y="782369"/>
                    <a:pt x="161608" y="765594"/>
                  </a:cubicBezTo>
                  <a:lnTo>
                    <a:pt x="161608" y="28704"/>
                  </a:lnTo>
                  <a:lnTo>
                    <a:pt x="170003" y="8435"/>
                  </a:lnTo>
                  <a:cubicBezTo>
                    <a:pt x="175215" y="3224"/>
                    <a:pt x="182415" y="0"/>
                    <a:pt x="190368" y="0"/>
                  </a:cubicBezTo>
                  <a:cubicBezTo>
                    <a:pt x="198321" y="0"/>
                    <a:pt x="205521" y="3224"/>
                    <a:pt x="210733" y="8435"/>
                  </a:cubicBezTo>
                  <a:lnTo>
                    <a:pt x="217165" y="23964"/>
                  </a:lnTo>
                  <a:cubicBezTo>
                    <a:pt x="217165" y="271073"/>
                    <a:pt x="217164" y="518183"/>
                    <a:pt x="217164" y="765292"/>
                  </a:cubicBezTo>
                  <a:cubicBezTo>
                    <a:pt x="217164" y="782067"/>
                    <a:pt x="230763" y="795666"/>
                    <a:pt x="247538" y="795666"/>
                  </a:cubicBezTo>
                  <a:cubicBezTo>
                    <a:pt x="264313" y="795666"/>
                    <a:pt x="277912" y="782067"/>
                    <a:pt x="277912" y="765292"/>
                  </a:cubicBezTo>
                  <a:lnTo>
                    <a:pt x="277912" y="25070"/>
                  </a:lnTo>
                  <a:lnTo>
                    <a:pt x="284802" y="8435"/>
                  </a:lnTo>
                  <a:cubicBezTo>
                    <a:pt x="290014" y="3224"/>
                    <a:pt x="297214" y="0"/>
                    <a:pt x="305167" y="0"/>
                  </a:cubicBezTo>
                  <a:cubicBezTo>
                    <a:pt x="313120" y="0"/>
                    <a:pt x="320320" y="3224"/>
                    <a:pt x="325532" y="8435"/>
                  </a:cubicBezTo>
                  <a:lnTo>
                    <a:pt x="333470" y="27600"/>
                  </a:lnTo>
                  <a:cubicBezTo>
                    <a:pt x="333470" y="271196"/>
                    <a:pt x="333469" y="514792"/>
                    <a:pt x="333469" y="758388"/>
                  </a:cubicBezTo>
                  <a:cubicBezTo>
                    <a:pt x="333469" y="775163"/>
                    <a:pt x="347068" y="788762"/>
                    <a:pt x="363843" y="788762"/>
                  </a:cubicBezTo>
                  <a:cubicBezTo>
                    <a:pt x="380618" y="788762"/>
                    <a:pt x="394217" y="775163"/>
                    <a:pt x="394217" y="758388"/>
                  </a:cubicBezTo>
                  <a:lnTo>
                    <a:pt x="394217" y="27653"/>
                  </a:lnTo>
                  <a:lnTo>
                    <a:pt x="402177" y="8435"/>
                  </a:lnTo>
                  <a:cubicBezTo>
                    <a:pt x="407389" y="3224"/>
                    <a:pt x="414589" y="0"/>
                    <a:pt x="422542" y="0"/>
                  </a:cubicBezTo>
                  <a:cubicBezTo>
                    <a:pt x="438448" y="0"/>
                    <a:pt x="451342" y="12894"/>
                    <a:pt x="451342" y="28800"/>
                  </a:cubicBezTo>
                  <a:lnTo>
                    <a:pt x="489226" y="1094702"/>
                  </a:lnTo>
                  <a:cubicBezTo>
                    <a:pt x="489647" y="1154329"/>
                    <a:pt x="371582" y="1296382"/>
                    <a:pt x="312760" y="1397222"/>
                  </a:cubicBezTo>
                  <a:lnTo>
                    <a:pt x="176520" y="1397222"/>
                  </a:lnTo>
                  <a:cubicBezTo>
                    <a:pt x="117698" y="1296382"/>
                    <a:pt x="-2942" y="1149177"/>
                    <a:pt x="54" y="1094702"/>
                  </a:cubicBezTo>
                  <a:lnTo>
                    <a:pt x="44193" y="28800"/>
                  </a:lnTo>
                  <a:cubicBezTo>
                    <a:pt x="44193" y="12894"/>
                    <a:pt x="57087" y="0"/>
                    <a:pt x="72993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/>
            </a:p>
          </p:txBody>
        </p:sp>
      </p:grpSp>
      <p:sp>
        <p:nvSpPr>
          <p:cNvPr id="129" name="Rounded Rectangle 14">
            <a:extLst>
              <a:ext uri="{FF2B5EF4-FFF2-40B4-BE49-F238E27FC236}">
                <a16:creationId xmlns:a16="http://schemas.microsoft.com/office/drawing/2014/main" id="{C532AF8A-A9BE-B046-83A9-2443FA5C9C57}"/>
              </a:ext>
            </a:extLst>
          </p:cNvPr>
          <p:cNvSpPr/>
          <p:nvPr/>
        </p:nvSpPr>
        <p:spPr>
          <a:xfrm>
            <a:off x="2904838" y="2869127"/>
            <a:ext cx="115200" cy="198000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0" name="자유형: 도형 48">
            <a:extLst>
              <a:ext uri="{FF2B5EF4-FFF2-40B4-BE49-F238E27FC236}">
                <a16:creationId xmlns:a16="http://schemas.microsoft.com/office/drawing/2014/main" id="{51EF4ADB-063E-B849-9462-063C4F1A470C}"/>
              </a:ext>
            </a:extLst>
          </p:cNvPr>
          <p:cNvSpPr/>
          <p:nvPr/>
        </p:nvSpPr>
        <p:spPr>
          <a:xfrm rot="13500000">
            <a:off x="3066163" y="1909746"/>
            <a:ext cx="1540800" cy="1681201"/>
          </a:xfrm>
          <a:custGeom>
            <a:avLst/>
            <a:gdLst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1555636 w 1895581"/>
              <a:gd name="connsiteY14" fmla="*/ 842725 h 2072670"/>
              <a:gd name="connsiteX15" fmla="*/ 712411 w 1895581"/>
              <a:gd name="connsiteY15" fmla="*/ 1685950 h 2072670"/>
              <a:gd name="connsiteX16" fmla="*/ 712175 w 1895581"/>
              <a:gd name="connsiteY16" fmla="*/ 1685715 h 2072670"/>
              <a:gd name="connsiteX17" fmla="*/ 509099 w 1895581"/>
              <a:gd name="connsiteY17" fmla="*/ 1888790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712175 w 1895581"/>
              <a:gd name="connsiteY15" fmla="*/ 1685715 h 2072670"/>
              <a:gd name="connsiteX16" fmla="*/ 509099 w 1895581"/>
              <a:gd name="connsiteY16" fmla="*/ 1888790 h 2072670"/>
              <a:gd name="connsiteX17" fmla="*/ 682524 w 1895581"/>
              <a:gd name="connsiteY17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509099 w 1895581"/>
              <a:gd name="connsiteY15" fmla="*/ 1888790 h 2072670"/>
              <a:gd name="connsiteX16" fmla="*/ 682524 w 1895581"/>
              <a:gd name="connsiteY16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1249238 w 1895581"/>
              <a:gd name="connsiteY6" fmla="*/ 509421 h 2072670"/>
              <a:gd name="connsiteX7" fmla="*/ 1255435 w 1895581"/>
              <a:gd name="connsiteY7" fmla="*/ 515618 h 2072670"/>
              <a:gd name="connsiteX8" fmla="*/ 1531526 w 1895581"/>
              <a:gd name="connsiteY8" fmla="*/ 239527 h 2072670"/>
              <a:gd name="connsiteX9" fmla="*/ 1531526 w 1895581"/>
              <a:gd name="connsiteY9" fmla="*/ 0 h 2072670"/>
              <a:gd name="connsiteX10" fmla="*/ 1845973 w 1895581"/>
              <a:gd name="connsiteY10" fmla="*/ 314448 h 2072670"/>
              <a:gd name="connsiteX11" fmla="*/ 1845973 w 1895581"/>
              <a:gd name="connsiteY11" fmla="*/ 553975 h 2072670"/>
              <a:gd name="connsiteX12" fmla="*/ 1556430 w 1895581"/>
              <a:gd name="connsiteY12" fmla="*/ 843519 h 2072670"/>
              <a:gd name="connsiteX13" fmla="*/ 712411 w 1895581"/>
              <a:gd name="connsiteY13" fmla="*/ 1685950 h 2072670"/>
              <a:gd name="connsiteX14" fmla="*/ 509099 w 1895581"/>
              <a:gd name="connsiteY14" fmla="*/ 1888790 h 2072670"/>
              <a:gd name="connsiteX15" fmla="*/ 682524 w 1895581"/>
              <a:gd name="connsiteY15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712411 w 1895581"/>
              <a:gd name="connsiteY12" fmla="*/ 1685950 h 2072670"/>
              <a:gd name="connsiteX13" fmla="*/ 509099 w 1895581"/>
              <a:gd name="connsiteY13" fmla="*/ 1888790 h 2072670"/>
              <a:gd name="connsiteX14" fmla="*/ 682524 w 1895581"/>
              <a:gd name="connsiteY14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509099 w 1895581"/>
              <a:gd name="connsiteY12" fmla="*/ 1888790 h 2072670"/>
              <a:gd name="connsiteX13" fmla="*/ 682524 w 1895581"/>
              <a:gd name="connsiteY13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509099 w 1895581"/>
              <a:gd name="connsiteY11" fmla="*/ 1888790 h 2072670"/>
              <a:gd name="connsiteX12" fmla="*/ 682524 w 1895581"/>
              <a:gd name="connsiteY12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531526 w 1895581"/>
              <a:gd name="connsiteY6" fmla="*/ 239527 h 2072670"/>
              <a:gd name="connsiteX7" fmla="*/ 1531526 w 1895581"/>
              <a:gd name="connsiteY7" fmla="*/ 0 h 2072670"/>
              <a:gd name="connsiteX8" fmla="*/ 1845973 w 1895581"/>
              <a:gd name="connsiteY8" fmla="*/ 314448 h 2072670"/>
              <a:gd name="connsiteX9" fmla="*/ 1845973 w 1895581"/>
              <a:gd name="connsiteY9" fmla="*/ 553975 h 2072670"/>
              <a:gd name="connsiteX10" fmla="*/ 509099 w 1895581"/>
              <a:gd name="connsiteY10" fmla="*/ 1888790 h 2072670"/>
              <a:gd name="connsiteX11" fmla="*/ 682524 w 1895581"/>
              <a:gd name="connsiteY11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531526 w 1895581"/>
              <a:gd name="connsiteY5" fmla="*/ 239527 h 2072670"/>
              <a:gd name="connsiteX6" fmla="*/ 1531526 w 1895581"/>
              <a:gd name="connsiteY6" fmla="*/ 0 h 2072670"/>
              <a:gd name="connsiteX7" fmla="*/ 1845973 w 1895581"/>
              <a:gd name="connsiteY7" fmla="*/ 314448 h 2072670"/>
              <a:gd name="connsiteX8" fmla="*/ 1845973 w 1895581"/>
              <a:gd name="connsiteY8" fmla="*/ 553975 h 2072670"/>
              <a:gd name="connsiteX9" fmla="*/ 509099 w 1895581"/>
              <a:gd name="connsiteY9" fmla="*/ 1888790 h 2072670"/>
              <a:gd name="connsiteX10" fmla="*/ 682524 w 1895581"/>
              <a:gd name="connsiteY10" fmla="*/ 1996592 h 207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581" h="2072670">
                <a:moveTo>
                  <a:pt x="682524" y="1996592"/>
                </a:moveTo>
                <a:lnTo>
                  <a:pt x="11451" y="2072670"/>
                </a:lnTo>
                <a:lnTo>
                  <a:pt x="0" y="2061220"/>
                </a:lnTo>
                <a:lnTo>
                  <a:pt x="84087" y="1398156"/>
                </a:lnTo>
                <a:lnTo>
                  <a:pt x="196646" y="1572348"/>
                </a:lnTo>
                <a:lnTo>
                  <a:pt x="1531526" y="239527"/>
                </a:lnTo>
                <a:cubicBezTo>
                  <a:pt x="1597670" y="173383"/>
                  <a:pt x="1597670" y="66144"/>
                  <a:pt x="1531526" y="0"/>
                </a:cubicBezTo>
                <a:lnTo>
                  <a:pt x="1845973" y="314448"/>
                </a:lnTo>
                <a:cubicBezTo>
                  <a:pt x="1912117" y="380592"/>
                  <a:pt x="1912117" y="487832"/>
                  <a:pt x="1845973" y="553975"/>
                </a:cubicBezTo>
                <a:lnTo>
                  <a:pt x="509099" y="1888790"/>
                </a:lnTo>
                <a:lnTo>
                  <a:pt x="682524" y="1996592"/>
                </a:lnTo>
                <a:close/>
              </a:path>
            </a:pathLst>
          </a:custGeom>
          <a:solidFill>
            <a:srgbClr val="415253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40" name="자유형: 도형 45">
            <a:extLst>
              <a:ext uri="{FF2B5EF4-FFF2-40B4-BE49-F238E27FC236}">
                <a16:creationId xmlns:a16="http://schemas.microsoft.com/office/drawing/2014/main" id="{0AE1A322-D2BE-0C41-958C-87712FC8D348}"/>
              </a:ext>
            </a:extLst>
          </p:cNvPr>
          <p:cNvSpPr/>
          <p:nvPr/>
        </p:nvSpPr>
        <p:spPr>
          <a:xfrm rot="13500000">
            <a:off x="3061175" y="1187088"/>
            <a:ext cx="1540800" cy="1681200"/>
          </a:xfrm>
          <a:custGeom>
            <a:avLst/>
            <a:gdLst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1555636 w 1895581"/>
              <a:gd name="connsiteY14" fmla="*/ 842725 h 2072670"/>
              <a:gd name="connsiteX15" fmla="*/ 712411 w 1895581"/>
              <a:gd name="connsiteY15" fmla="*/ 1685950 h 2072670"/>
              <a:gd name="connsiteX16" fmla="*/ 712175 w 1895581"/>
              <a:gd name="connsiteY16" fmla="*/ 1685715 h 2072670"/>
              <a:gd name="connsiteX17" fmla="*/ 509099 w 1895581"/>
              <a:gd name="connsiteY17" fmla="*/ 1888790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712175 w 1895581"/>
              <a:gd name="connsiteY15" fmla="*/ 1685715 h 2072670"/>
              <a:gd name="connsiteX16" fmla="*/ 509099 w 1895581"/>
              <a:gd name="connsiteY16" fmla="*/ 1888790 h 2072670"/>
              <a:gd name="connsiteX17" fmla="*/ 682524 w 1895581"/>
              <a:gd name="connsiteY17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509099 w 1895581"/>
              <a:gd name="connsiteY15" fmla="*/ 1888790 h 2072670"/>
              <a:gd name="connsiteX16" fmla="*/ 682524 w 1895581"/>
              <a:gd name="connsiteY16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1249238 w 1895581"/>
              <a:gd name="connsiteY6" fmla="*/ 509421 h 2072670"/>
              <a:gd name="connsiteX7" fmla="*/ 1255435 w 1895581"/>
              <a:gd name="connsiteY7" fmla="*/ 515618 h 2072670"/>
              <a:gd name="connsiteX8" fmla="*/ 1531526 w 1895581"/>
              <a:gd name="connsiteY8" fmla="*/ 239527 h 2072670"/>
              <a:gd name="connsiteX9" fmla="*/ 1531526 w 1895581"/>
              <a:gd name="connsiteY9" fmla="*/ 0 h 2072670"/>
              <a:gd name="connsiteX10" fmla="*/ 1845973 w 1895581"/>
              <a:gd name="connsiteY10" fmla="*/ 314448 h 2072670"/>
              <a:gd name="connsiteX11" fmla="*/ 1845973 w 1895581"/>
              <a:gd name="connsiteY11" fmla="*/ 553975 h 2072670"/>
              <a:gd name="connsiteX12" fmla="*/ 1556430 w 1895581"/>
              <a:gd name="connsiteY12" fmla="*/ 843519 h 2072670"/>
              <a:gd name="connsiteX13" fmla="*/ 712411 w 1895581"/>
              <a:gd name="connsiteY13" fmla="*/ 1685950 h 2072670"/>
              <a:gd name="connsiteX14" fmla="*/ 509099 w 1895581"/>
              <a:gd name="connsiteY14" fmla="*/ 1888790 h 2072670"/>
              <a:gd name="connsiteX15" fmla="*/ 682524 w 1895581"/>
              <a:gd name="connsiteY15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712411 w 1895581"/>
              <a:gd name="connsiteY12" fmla="*/ 1685950 h 2072670"/>
              <a:gd name="connsiteX13" fmla="*/ 509099 w 1895581"/>
              <a:gd name="connsiteY13" fmla="*/ 1888790 h 2072670"/>
              <a:gd name="connsiteX14" fmla="*/ 682524 w 1895581"/>
              <a:gd name="connsiteY14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509099 w 1895581"/>
              <a:gd name="connsiteY12" fmla="*/ 1888790 h 2072670"/>
              <a:gd name="connsiteX13" fmla="*/ 682524 w 1895581"/>
              <a:gd name="connsiteY13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509099 w 1895581"/>
              <a:gd name="connsiteY11" fmla="*/ 1888790 h 2072670"/>
              <a:gd name="connsiteX12" fmla="*/ 682524 w 1895581"/>
              <a:gd name="connsiteY12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531526 w 1895581"/>
              <a:gd name="connsiteY6" fmla="*/ 239527 h 2072670"/>
              <a:gd name="connsiteX7" fmla="*/ 1531526 w 1895581"/>
              <a:gd name="connsiteY7" fmla="*/ 0 h 2072670"/>
              <a:gd name="connsiteX8" fmla="*/ 1845973 w 1895581"/>
              <a:gd name="connsiteY8" fmla="*/ 314448 h 2072670"/>
              <a:gd name="connsiteX9" fmla="*/ 1845973 w 1895581"/>
              <a:gd name="connsiteY9" fmla="*/ 553975 h 2072670"/>
              <a:gd name="connsiteX10" fmla="*/ 509099 w 1895581"/>
              <a:gd name="connsiteY10" fmla="*/ 1888790 h 2072670"/>
              <a:gd name="connsiteX11" fmla="*/ 682524 w 1895581"/>
              <a:gd name="connsiteY11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531526 w 1895581"/>
              <a:gd name="connsiteY5" fmla="*/ 239527 h 2072670"/>
              <a:gd name="connsiteX6" fmla="*/ 1531526 w 1895581"/>
              <a:gd name="connsiteY6" fmla="*/ 0 h 2072670"/>
              <a:gd name="connsiteX7" fmla="*/ 1845973 w 1895581"/>
              <a:gd name="connsiteY7" fmla="*/ 314448 h 2072670"/>
              <a:gd name="connsiteX8" fmla="*/ 1845973 w 1895581"/>
              <a:gd name="connsiteY8" fmla="*/ 553975 h 2072670"/>
              <a:gd name="connsiteX9" fmla="*/ 509099 w 1895581"/>
              <a:gd name="connsiteY9" fmla="*/ 1888790 h 2072670"/>
              <a:gd name="connsiteX10" fmla="*/ 682524 w 1895581"/>
              <a:gd name="connsiteY10" fmla="*/ 1996592 h 207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581" h="2072670">
                <a:moveTo>
                  <a:pt x="682524" y="1996592"/>
                </a:moveTo>
                <a:lnTo>
                  <a:pt x="11451" y="2072670"/>
                </a:lnTo>
                <a:lnTo>
                  <a:pt x="0" y="2061220"/>
                </a:lnTo>
                <a:lnTo>
                  <a:pt x="84087" y="1398156"/>
                </a:lnTo>
                <a:lnTo>
                  <a:pt x="196646" y="1572348"/>
                </a:lnTo>
                <a:lnTo>
                  <a:pt x="1531526" y="239527"/>
                </a:lnTo>
                <a:cubicBezTo>
                  <a:pt x="1597670" y="173383"/>
                  <a:pt x="1597670" y="66144"/>
                  <a:pt x="1531526" y="0"/>
                </a:cubicBezTo>
                <a:lnTo>
                  <a:pt x="1845973" y="314448"/>
                </a:lnTo>
                <a:cubicBezTo>
                  <a:pt x="1912117" y="380592"/>
                  <a:pt x="1912117" y="487832"/>
                  <a:pt x="1845973" y="553975"/>
                </a:cubicBezTo>
                <a:lnTo>
                  <a:pt x="509099" y="1888790"/>
                </a:lnTo>
                <a:lnTo>
                  <a:pt x="682524" y="1996592"/>
                </a:lnTo>
                <a:close/>
              </a:path>
            </a:pathLst>
          </a:custGeom>
          <a:solidFill>
            <a:srgbClr val="6A9138"/>
          </a:solidFill>
          <a:ln>
            <a:noFill/>
          </a:ln>
          <a:effectLst>
            <a:outerShdw blurRad="381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48" name="자유형: 도형 90">
            <a:extLst>
              <a:ext uri="{FF2B5EF4-FFF2-40B4-BE49-F238E27FC236}">
                <a16:creationId xmlns:a16="http://schemas.microsoft.com/office/drawing/2014/main" id="{24C5A75C-1970-10B1-86FA-E584549C3474}"/>
              </a:ext>
            </a:extLst>
          </p:cNvPr>
          <p:cNvSpPr/>
          <p:nvPr/>
        </p:nvSpPr>
        <p:spPr>
          <a:xfrm rot="13500000">
            <a:off x="2829317" y="4085909"/>
            <a:ext cx="1768348" cy="1917258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rgbClr val="5E2886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34" name="자유형: 도형 90">
            <a:extLst>
              <a:ext uri="{FF2B5EF4-FFF2-40B4-BE49-F238E27FC236}">
                <a16:creationId xmlns:a16="http://schemas.microsoft.com/office/drawing/2014/main" id="{E0C24BAE-743C-7C4A-B292-14957F55C200}"/>
              </a:ext>
            </a:extLst>
          </p:cNvPr>
          <p:cNvSpPr/>
          <p:nvPr/>
        </p:nvSpPr>
        <p:spPr>
          <a:xfrm rot="13500000">
            <a:off x="2856974" y="4871133"/>
            <a:ext cx="1767600" cy="1918800"/>
          </a:xfrm>
          <a:custGeom>
            <a:avLst/>
            <a:gdLst>
              <a:gd name="connsiteX0" fmla="*/ 682524 w 2052888"/>
              <a:gd name="connsiteY0" fmla="*/ 2152138 h 2228216"/>
              <a:gd name="connsiteX1" fmla="*/ 11451 w 2052888"/>
              <a:gd name="connsiteY1" fmla="*/ 2228216 h 2228216"/>
              <a:gd name="connsiteX2" fmla="*/ 0 w 2052888"/>
              <a:gd name="connsiteY2" fmla="*/ 2216766 h 2228216"/>
              <a:gd name="connsiteX3" fmla="*/ 84087 w 2052888"/>
              <a:gd name="connsiteY3" fmla="*/ 1553702 h 2228216"/>
              <a:gd name="connsiteX4" fmla="*/ 196646 w 2052888"/>
              <a:gd name="connsiteY4" fmla="*/ 1727894 h 2228216"/>
              <a:gd name="connsiteX5" fmla="*/ 1430185 w 2052888"/>
              <a:gd name="connsiteY5" fmla="*/ 496258 h 2228216"/>
              <a:gd name="connsiteX6" fmla="*/ 1430945 w 2052888"/>
              <a:gd name="connsiteY6" fmla="*/ 497018 h 2228216"/>
              <a:gd name="connsiteX7" fmla="*/ 1688833 w 2052888"/>
              <a:gd name="connsiteY7" fmla="*/ 239527 h 2228216"/>
              <a:gd name="connsiteX8" fmla="*/ 1688833 w 2052888"/>
              <a:gd name="connsiteY8" fmla="*/ 0 h 2228216"/>
              <a:gd name="connsiteX9" fmla="*/ 2003280 w 2052888"/>
              <a:gd name="connsiteY9" fmla="*/ 314448 h 2228216"/>
              <a:gd name="connsiteX10" fmla="*/ 2003280 w 2052888"/>
              <a:gd name="connsiteY10" fmla="*/ 553975 h 2228216"/>
              <a:gd name="connsiteX11" fmla="*/ 1739614 w 2052888"/>
              <a:gd name="connsiteY11" fmla="*/ 817235 h 2228216"/>
              <a:gd name="connsiteX12" fmla="*/ 1738854 w 2052888"/>
              <a:gd name="connsiteY12" fmla="*/ 816475 h 2228216"/>
              <a:gd name="connsiteX13" fmla="*/ 509099 w 2052888"/>
              <a:gd name="connsiteY13" fmla="*/ 2044336 h 2228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2888" h="2228216">
                <a:moveTo>
                  <a:pt x="682524" y="2152138"/>
                </a:moveTo>
                <a:lnTo>
                  <a:pt x="11451" y="2228216"/>
                </a:lnTo>
                <a:lnTo>
                  <a:pt x="0" y="2216766"/>
                </a:lnTo>
                <a:lnTo>
                  <a:pt x="84087" y="1553702"/>
                </a:lnTo>
                <a:lnTo>
                  <a:pt x="196646" y="1727894"/>
                </a:lnTo>
                <a:lnTo>
                  <a:pt x="1430185" y="496258"/>
                </a:lnTo>
                <a:lnTo>
                  <a:pt x="1430945" y="497018"/>
                </a:lnTo>
                <a:lnTo>
                  <a:pt x="1688833" y="239527"/>
                </a:lnTo>
                <a:cubicBezTo>
                  <a:pt x="1754977" y="173383"/>
                  <a:pt x="1754977" y="66144"/>
                  <a:pt x="1688833" y="0"/>
                </a:cubicBezTo>
                <a:lnTo>
                  <a:pt x="2003280" y="314448"/>
                </a:lnTo>
                <a:cubicBezTo>
                  <a:pt x="2069424" y="380592"/>
                  <a:pt x="2069424" y="487832"/>
                  <a:pt x="2003280" y="553975"/>
                </a:cubicBezTo>
                <a:lnTo>
                  <a:pt x="1739614" y="817235"/>
                </a:lnTo>
                <a:lnTo>
                  <a:pt x="1738854" y="816475"/>
                </a:lnTo>
                <a:lnTo>
                  <a:pt x="509099" y="2044336"/>
                </a:lnTo>
                <a:close/>
              </a:path>
            </a:pathLst>
          </a:custGeom>
          <a:solidFill>
            <a:srgbClr val="2B09F5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900" dirty="0"/>
          </a:p>
        </p:txBody>
      </p:sp>
      <p:sp>
        <p:nvSpPr>
          <p:cNvPr id="160" name="자유형: 도형 51">
            <a:extLst>
              <a:ext uri="{FF2B5EF4-FFF2-40B4-BE49-F238E27FC236}">
                <a16:creationId xmlns:a16="http://schemas.microsoft.com/office/drawing/2014/main" id="{C7E7B7FF-DEF4-13B1-C246-EFC7310F45E7}"/>
              </a:ext>
            </a:extLst>
          </p:cNvPr>
          <p:cNvSpPr/>
          <p:nvPr/>
        </p:nvSpPr>
        <p:spPr>
          <a:xfrm rot="13500000">
            <a:off x="3092599" y="3419072"/>
            <a:ext cx="1540800" cy="1681202"/>
          </a:xfrm>
          <a:custGeom>
            <a:avLst/>
            <a:gdLst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1555636 w 1895581"/>
              <a:gd name="connsiteY14" fmla="*/ 842725 h 2072670"/>
              <a:gd name="connsiteX15" fmla="*/ 712411 w 1895581"/>
              <a:gd name="connsiteY15" fmla="*/ 1685950 h 2072670"/>
              <a:gd name="connsiteX16" fmla="*/ 712175 w 1895581"/>
              <a:gd name="connsiteY16" fmla="*/ 1685715 h 2072670"/>
              <a:gd name="connsiteX17" fmla="*/ 509099 w 1895581"/>
              <a:gd name="connsiteY17" fmla="*/ 1888790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712175 w 1895581"/>
              <a:gd name="connsiteY15" fmla="*/ 1685715 h 2072670"/>
              <a:gd name="connsiteX16" fmla="*/ 509099 w 1895581"/>
              <a:gd name="connsiteY16" fmla="*/ 1888790 h 2072670"/>
              <a:gd name="connsiteX17" fmla="*/ 682524 w 1895581"/>
              <a:gd name="connsiteY17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509099 w 1895581"/>
              <a:gd name="connsiteY15" fmla="*/ 1888790 h 2072670"/>
              <a:gd name="connsiteX16" fmla="*/ 682524 w 1895581"/>
              <a:gd name="connsiteY16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1249238 w 1895581"/>
              <a:gd name="connsiteY6" fmla="*/ 509421 h 2072670"/>
              <a:gd name="connsiteX7" fmla="*/ 1255435 w 1895581"/>
              <a:gd name="connsiteY7" fmla="*/ 515618 h 2072670"/>
              <a:gd name="connsiteX8" fmla="*/ 1531526 w 1895581"/>
              <a:gd name="connsiteY8" fmla="*/ 239527 h 2072670"/>
              <a:gd name="connsiteX9" fmla="*/ 1531526 w 1895581"/>
              <a:gd name="connsiteY9" fmla="*/ 0 h 2072670"/>
              <a:gd name="connsiteX10" fmla="*/ 1845973 w 1895581"/>
              <a:gd name="connsiteY10" fmla="*/ 314448 h 2072670"/>
              <a:gd name="connsiteX11" fmla="*/ 1845973 w 1895581"/>
              <a:gd name="connsiteY11" fmla="*/ 553975 h 2072670"/>
              <a:gd name="connsiteX12" fmla="*/ 1556430 w 1895581"/>
              <a:gd name="connsiteY12" fmla="*/ 843519 h 2072670"/>
              <a:gd name="connsiteX13" fmla="*/ 712411 w 1895581"/>
              <a:gd name="connsiteY13" fmla="*/ 1685950 h 2072670"/>
              <a:gd name="connsiteX14" fmla="*/ 509099 w 1895581"/>
              <a:gd name="connsiteY14" fmla="*/ 1888790 h 2072670"/>
              <a:gd name="connsiteX15" fmla="*/ 682524 w 1895581"/>
              <a:gd name="connsiteY15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712411 w 1895581"/>
              <a:gd name="connsiteY12" fmla="*/ 1685950 h 2072670"/>
              <a:gd name="connsiteX13" fmla="*/ 509099 w 1895581"/>
              <a:gd name="connsiteY13" fmla="*/ 1888790 h 2072670"/>
              <a:gd name="connsiteX14" fmla="*/ 682524 w 1895581"/>
              <a:gd name="connsiteY14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509099 w 1895581"/>
              <a:gd name="connsiteY12" fmla="*/ 1888790 h 2072670"/>
              <a:gd name="connsiteX13" fmla="*/ 682524 w 1895581"/>
              <a:gd name="connsiteY13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509099 w 1895581"/>
              <a:gd name="connsiteY11" fmla="*/ 1888790 h 2072670"/>
              <a:gd name="connsiteX12" fmla="*/ 682524 w 1895581"/>
              <a:gd name="connsiteY12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531526 w 1895581"/>
              <a:gd name="connsiteY6" fmla="*/ 239527 h 2072670"/>
              <a:gd name="connsiteX7" fmla="*/ 1531526 w 1895581"/>
              <a:gd name="connsiteY7" fmla="*/ 0 h 2072670"/>
              <a:gd name="connsiteX8" fmla="*/ 1845973 w 1895581"/>
              <a:gd name="connsiteY8" fmla="*/ 314448 h 2072670"/>
              <a:gd name="connsiteX9" fmla="*/ 1845973 w 1895581"/>
              <a:gd name="connsiteY9" fmla="*/ 553975 h 2072670"/>
              <a:gd name="connsiteX10" fmla="*/ 509099 w 1895581"/>
              <a:gd name="connsiteY10" fmla="*/ 1888790 h 2072670"/>
              <a:gd name="connsiteX11" fmla="*/ 682524 w 1895581"/>
              <a:gd name="connsiteY11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531526 w 1895581"/>
              <a:gd name="connsiteY5" fmla="*/ 239527 h 2072670"/>
              <a:gd name="connsiteX6" fmla="*/ 1531526 w 1895581"/>
              <a:gd name="connsiteY6" fmla="*/ 0 h 2072670"/>
              <a:gd name="connsiteX7" fmla="*/ 1845973 w 1895581"/>
              <a:gd name="connsiteY7" fmla="*/ 314448 h 2072670"/>
              <a:gd name="connsiteX8" fmla="*/ 1845973 w 1895581"/>
              <a:gd name="connsiteY8" fmla="*/ 553975 h 2072670"/>
              <a:gd name="connsiteX9" fmla="*/ 509099 w 1895581"/>
              <a:gd name="connsiteY9" fmla="*/ 1888790 h 2072670"/>
              <a:gd name="connsiteX10" fmla="*/ 682524 w 1895581"/>
              <a:gd name="connsiteY10" fmla="*/ 1996592 h 207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581" h="2072670">
                <a:moveTo>
                  <a:pt x="682524" y="1996592"/>
                </a:moveTo>
                <a:lnTo>
                  <a:pt x="11451" y="2072670"/>
                </a:lnTo>
                <a:lnTo>
                  <a:pt x="0" y="2061220"/>
                </a:lnTo>
                <a:lnTo>
                  <a:pt x="84087" y="1398156"/>
                </a:lnTo>
                <a:lnTo>
                  <a:pt x="196646" y="1572348"/>
                </a:lnTo>
                <a:lnTo>
                  <a:pt x="1531526" y="239527"/>
                </a:lnTo>
                <a:cubicBezTo>
                  <a:pt x="1597670" y="173383"/>
                  <a:pt x="1597670" y="66144"/>
                  <a:pt x="1531526" y="0"/>
                </a:cubicBezTo>
                <a:lnTo>
                  <a:pt x="1845973" y="314448"/>
                </a:lnTo>
                <a:cubicBezTo>
                  <a:pt x="1912117" y="380592"/>
                  <a:pt x="1912117" y="487832"/>
                  <a:pt x="1845973" y="553975"/>
                </a:cubicBezTo>
                <a:lnTo>
                  <a:pt x="509099" y="1888790"/>
                </a:lnTo>
                <a:lnTo>
                  <a:pt x="682524" y="1996592"/>
                </a:lnTo>
                <a:close/>
              </a:path>
            </a:pathLst>
          </a:custGeom>
          <a:solidFill>
            <a:srgbClr val="DB5B59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32" name="Rounded Rectangle 14">
            <a:extLst>
              <a:ext uri="{FF2B5EF4-FFF2-40B4-BE49-F238E27FC236}">
                <a16:creationId xmlns:a16="http://schemas.microsoft.com/office/drawing/2014/main" id="{D2536B07-8358-1A41-A18D-55F52D927F7B}"/>
              </a:ext>
            </a:extLst>
          </p:cNvPr>
          <p:cNvSpPr/>
          <p:nvPr/>
        </p:nvSpPr>
        <p:spPr>
          <a:xfrm>
            <a:off x="2920548" y="3625402"/>
            <a:ext cx="115201" cy="198000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33" name="자유형: 도형 51">
            <a:extLst>
              <a:ext uri="{FF2B5EF4-FFF2-40B4-BE49-F238E27FC236}">
                <a16:creationId xmlns:a16="http://schemas.microsoft.com/office/drawing/2014/main" id="{DE1394C8-E6B2-4A48-ACA9-784051434030}"/>
              </a:ext>
            </a:extLst>
          </p:cNvPr>
          <p:cNvSpPr/>
          <p:nvPr/>
        </p:nvSpPr>
        <p:spPr>
          <a:xfrm rot="13500000">
            <a:off x="3073639" y="2650693"/>
            <a:ext cx="1540800" cy="1681202"/>
          </a:xfrm>
          <a:custGeom>
            <a:avLst/>
            <a:gdLst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1555636 w 1895581"/>
              <a:gd name="connsiteY14" fmla="*/ 842725 h 2072670"/>
              <a:gd name="connsiteX15" fmla="*/ 712411 w 1895581"/>
              <a:gd name="connsiteY15" fmla="*/ 1685950 h 2072670"/>
              <a:gd name="connsiteX16" fmla="*/ 712175 w 1895581"/>
              <a:gd name="connsiteY16" fmla="*/ 1685715 h 2072670"/>
              <a:gd name="connsiteX17" fmla="*/ 509099 w 1895581"/>
              <a:gd name="connsiteY17" fmla="*/ 1888790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712175 w 1895581"/>
              <a:gd name="connsiteY15" fmla="*/ 1685715 h 2072670"/>
              <a:gd name="connsiteX16" fmla="*/ 509099 w 1895581"/>
              <a:gd name="connsiteY16" fmla="*/ 1888790 h 2072670"/>
              <a:gd name="connsiteX17" fmla="*/ 682524 w 1895581"/>
              <a:gd name="connsiteY17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392560 w 1895581"/>
              <a:gd name="connsiteY6" fmla="*/ 1366099 h 2072670"/>
              <a:gd name="connsiteX7" fmla="*/ 1249238 w 1895581"/>
              <a:gd name="connsiteY7" fmla="*/ 509421 h 2072670"/>
              <a:gd name="connsiteX8" fmla="*/ 1255435 w 1895581"/>
              <a:gd name="connsiteY8" fmla="*/ 515618 h 2072670"/>
              <a:gd name="connsiteX9" fmla="*/ 1531526 w 1895581"/>
              <a:gd name="connsiteY9" fmla="*/ 239527 h 2072670"/>
              <a:gd name="connsiteX10" fmla="*/ 1531526 w 1895581"/>
              <a:gd name="connsiteY10" fmla="*/ 0 h 2072670"/>
              <a:gd name="connsiteX11" fmla="*/ 1845973 w 1895581"/>
              <a:gd name="connsiteY11" fmla="*/ 314448 h 2072670"/>
              <a:gd name="connsiteX12" fmla="*/ 1845973 w 1895581"/>
              <a:gd name="connsiteY12" fmla="*/ 553975 h 2072670"/>
              <a:gd name="connsiteX13" fmla="*/ 1556430 w 1895581"/>
              <a:gd name="connsiteY13" fmla="*/ 843519 h 2072670"/>
              <a:gd name="connsiteX14" fmla="*/ 712411 w 1895581"/>
              <a:gd name="connsiteY14" fmla="*/ 1685950 h 2072670"/>
              <a:gd name="connsiteX15" fmla="*/ 509099 w 1895581"/>
              <a:gd name="connsiteY15" fmla="*/ 1888790 h 2072670"/>
              <a:gd name="connsiteX16" fmla="*/ 682524 w 1895581"/>
              <a:gd name="connsiteY16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397728 w 1895581"/>
              <a:gd name="connsiteY5" fmla="*/ 1371267 h 2072670"/>
              <a:gd name="connsiteX6" fmla="*/ 1249238 w 1895581"/>
              <a:gd name="connsiteY6" fmla="*/ 509421 h 2072670"/>
              <a:gd name="connsiteX7" fmla="*/ 1255435 w 1895581"/>
              <a:gd name="connsiteY7" fmla="*/ 515618 h 2072670"/>
              <a:gd name="connsiteX8" fmla="*/ 1531526 w 1895581"/>
              <a:gd name="connsiteY8" fmla="*/ 239527 h 2072670"/>
              <a:gd name="connsiteX9" fmla="*/ 1531526 w 1895581"/>
              <a:gd name="connsiteY9" fmla="*/ 0 h 2072670"/>
              <a:gd name="connsiteX10" fmla="*/ 1845973 w 1895581"/>
              <a:gd name="connsiteY10" fmla="*/ 314448 h 2072670"/>
              <a:gd name="connsiteX11" fmla="*/ 1845973 w 1895581"/>
              <a:gd name="connsiteY11" fmla="*/ 553975 h 2072670"/>
              <a:gd name="connsiteX12" fmla="*/ 1556430 w 1895581"/>
              <a:gd name="connsiteY12" fmla="*/ 843519 h 2072670"/>
              <a:gd name="connsiteX13" fmla="*/ 712411 w 1895581"/>
              <a:gd name="connsiteY13" fmla="*/ 1685950 h 2072670"/>
              <a:gd name="connsiteX14" fmla="*/ 509099 w 1895581"/>
              <a:gd name="connsiteY14" fmla="*/ 1888790 h 2072670"/>
              <a:gd name="connsiteX15" fmla="*/ 682524 w 1895581"/>
              <a:gd name="connsiteY15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712411 w 1895581"/>
              <a:gd name="connsiteY12" fmla="*/ 1685950 h 2072670"/>
              <a:gd name="connsiteX13" fmla="*/ 509099 w 1895581"/>
              <a:gd name="connsiteY13" fmla="*/ 1888790 h 2072670"/>
              <a:gd name="connsiteX14" fmla="*/ 682524 w 1895581"/>
              <a:gd name="connsiteY14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1556430 w 1895581"/>
              <a:gd name="connsiteY11" fmla="*/ 843519 h 2072670"/>
              <a:gd name="connsiteX12" fmla="*/ 509099 w 1895581"/>
              <a:gd name="connsiteY12" fmla="*/ 1888790 h 2072670"/>
              <a:gd name="connsiteX13" fmla="*/ 682524 w 1895581"/>
              <a:gd name="connsiteY13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255435 w 1895581"/>
              <a:gd name="connsiteY6" fmla="*/ 515618 h 2072670"/>
              <a:gd name="connsiteX7" fmla="*/ 1531526 w 1895581"/>
              <a:gd name="connsiteY7" fmla="*/ 239527 h 2072670"/>
              <a:gd name="connsiteX8" fmla="*/ 1531526 w 1895581"/>
              <a:gd name="connsiteY8" fmla="*/ 0 h 2072670"/>
              <a:gd name="connsiteX9" fmla="*/ 1845973 w 1895581"/>
              <a:gd name="connsiteY9" fmla="*/ 314448 h 2072670"/>
              <a:gd name="connsiteX10" fmla="*/ 1845973 w 1895581"/>
              <a:gd name="connsiteY10" fmla="*/ 553975 h 2072670"/>
              <a:gd name="connsiteX11" fmla="*/ 509099 w 1895581"/>
              <a:gd name="connsiteY11" fmla="*/ 1888790 h 2072670"/>
              <a:gd name="connsiteX12" fmla="*/ 682524 w 1895581"/>
              <a:gd name="connsiteY12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249238 w 1895581"/>
              <a:gd name="connsiteY5" fmla="*/ 509421 h 2072670"/>
              <a:gd name="connsiteX6" fmla="*/ 1531526 w 1895581"/>
              <a:gd name="connsiteY6" fmla="*/ 239527 h 2072670"/>
              <a:gd name="connsiteX7" fmla="*/ 1531526 w 1895581"/>
              <a:gd name="connsiteY7" fmla="*/ 0 h 2072670"/>
              <a:gd name="connsiteX8" fmla="*/ 1845973 w 1895581"/>
              <a:gd name="connsiteY8" fmla="*/ 314448 h 2072670"/>
              <a:gd name="connsiteX9" fmla="*/ 1845973 w 1895581"/>
              <a:gd name="connsiteY9" fmla="*/ 553975 h 2072670"/>
              <a:gd name="connsiteX10" fmla="*/ 509099 w 1895581"/>
              <a:gd name="connsiteY10" fmla="*/ 1888790 h 2072670"/>
              <a:gd name="connsiteX11" fmla="*/ 682524 w 1895581"/>
              <a:gd name="connsiteY11" fmla="*/ 1996592 h 2072670"/>
              <a:gd name="connsiteX0" fmla="*/ 682524 w 1895581"/>
              <a:gd name="connsiteY0" fmla="*/ 1996592 h 2072670"/>
              <a:gd name="connsiteX1" fmla="*/ 11451 w 1895581"/>
              <a:gd name="connsiteY1" fmla="*/ 2072670 h 2072670"/>
              <a:gd name="connsiteX2" fmla="*/ 0 w 1895581"/>
              <a:gd name="connsiteY2" fmla="*/ 2061220 h 2072670"/>
              <a:gd name="connsiteX3" fmla="*/ 84087 w 1895581"/>
              <a:gd name="connsiteY3" fmla="*/ 1398156 h 2072670"/>
              <a:gd name="connsiteX4" fmla="*/ 196646 w 1895581"/>
              <a:gd name="connsiteY4" fmla="*/ 1572348 h 2072670"/>
              <a:gd name="connsiteX5" fmla="*/ 1531526 w 1895581"/>
              <a:gd name="connsiteY5" fmla="*/ 239527 h 2072670"/>
              <a:gd name="connsiteX6" fmla="*/ 1531526 w 1895581"/>
              <a:gd name="connsiteY6" fmla="*/ 0 h 2072670"/>
              <a:gd name="connsiteX7" fmla="*/ 1845973 w 1895581"/>
              <a:gd name="connsiteY7" fmla="*/ 314448 h 2072670"/>
              <a:gd name="connsiteX8" fmla="*/ 1845973 w 1895581"/>
              <a:gd name="connsiteY8" fmla="*/ 553975 h 2072670"/>
              <a:gd name="connsiteX9" fmla="*/ 509099 w 1895581"/>
              <a:gd name="connsiteY9" fmla="*/ 1888790 h 2072670"/>
              <a:gd name="connsiteX10" fmla="*/ 682524 w 1895581"/>
              <a:gd name="connsiteY10" fmla="*/ 1996592 h 2072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5581" h="2072670">
                <a:moveTo>
                  <a:pt x="682524" y="1996592"/>
                </a:moveTo>
                <a:lnTo>
                  <a:pt x="11451" y="2072670"/>
                </a:lnTo>
                <a:lnTo>
                  <a:pt x="0" y="2061220"/>
                </a:lnTo>
                <a:lnTo>
                  <a:pt x="84087" y="1398156"/>
                </a:lnTo>
                <a:lnTo>
                  <a:pt x="196646" y="1572348"/>
                </a:lnTo>
                <a:lnTo>
                  <a:pt x="1531526" y="239527"/>
                </a:lnTo>
                <a:cubicBezTo>
                  <a:pt x="1597670" y="173383"/>
                  <a:pt x="1597670" y="66144"/>
                  <a:pt x="1531526" y="0"/>
                </a:cubicBezTo>
                <a:lnTo>
                  <a:pt x="1845973" y="314448"/>
                </a:lnTo>
                <a:cubicBezTo>
                  <a:pt x="1912117" y="380592"/>
                  <a:pt x="1912117" y="487832"/>
                  <a:pt x="1845973" y="553975"/>
                </a:cubicBezTo>
                <a:lnTo>
                  <a:pt x="509099" y="1888790"/>
                </a:lnTo>
                <a:lnTo>
                  <a:pt x="682524" y="1996592"/>
                </a:lnTo>
                <a:close/>
              </a:path>
            </a:pathLst>
          </a:custGeom>
          <a:solidFill>
            <a:srgbClr val="AF861E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/>
          </a:p>
        </p:txBody>
      </p:sp>
      <p:sp>
        <p:nvSpPr>
          <p:cNvPr id="162" name="Rectangle 153">
            <a:extLst>
              <a:ext uri="{FF2B5EF4-FFF2-40B4-BE49-F238E27FC236}">
                <a16:creationId xmlns:a16="http://schemas.microsoft.com/office/drawing/2014/main" id="{492E10EB-51D9-FAF1-E7CD-99F457D552B5}"/>
              </a:ext>
            </a:extLst>
          </p:cNvPr>
          <p:cNvSpPr/>
          <p:nvPr/>
        </p:nvSpPr>
        <p:spPr>
          <a:xfrm>
            <a:off x="3300079" y="4075829"/>
            <a:ext cx="12624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Prototipação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1" name="Rectangle 154">
            <a:extLst>
              <a:ext uri="{FF2B5EF4-FFF2-40B4-BE49-F238E27FC236}">
                <a16:creationId xmlns:a16="http://schemas.microsoft.com/office/drawing/2014/main" id="{D09073BB-EB42-E68B-EA95-66B36EEFA543}"/>
              </a:ext>
            </a:extLst>
          </p:cNvPr>
          <p:cNvSpPr/>
          <p:nvPr/>
        </p:nvSpPr>
        <p:spPr>
          <a:xfrm>
            <a:off x="3300079" y="5653721"/>
            <a:ext cx="12624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Pivotagem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D72DBD4-892E-524D-818A-FAC134FDE4A8}"/>
              </a:ext>
            </a:extLst>
          </p:cNvPr>
          <p:cNvSpPr/>
          <p:nvPr/>
        </p:nvSpPr>
        <p:spPr>
          <a:xfrm>
            <a:off x="3300079" y="3317530"/>
            <a:ext cx="12624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Ideação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02BEA9E-42CC-4B42-A342-2C90E6C9671E}"/>
              </a:ext>
            </a:extLst>
          </p:cNvPr>
          <p:cNvSpPr/>
          <p:nvPr/>
        </p:nvSpPr>
        <p:spPr>
          <a:xfrm>
            <a:off x="3082802" y="4852012"/>
            <a:ext cx="14797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Validação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1" name="Rectangle 152">
            <a:extLst>
              <a:ext uri="{FF2B5EF4-FFF2-40B4-BE49-F238E27FC236}">
                <a16:creationId xmlns:a16="http://schemas.microsoft.com/office/drawing/2014/main" id="{592FD515-5FF4-53BE-34A2-60C8BAB308E7}"/>
              </a:ext>
            </a:extLst>
          </p:cNvPr>
          <p:cNvSpPr/>
          <p:nvPr/>
        </p:nvSpPr>
        <p:spPr>
          <a:xfrm>
            <a:off x="3300079" y="1850771"/>
            <a:ext cx="12624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Imersão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2258979-6740-264A-BD08-9E1763CBBD45}"/>
              </a:ext>
            </a:extLst>
          </p:cNvPr>
          <p:cNvSpPr/>
          <p:nvPr/>
        </p:nvSpPr>
        <p:spPr>
          <a:xfrm>
            <a:off x="3043593" y="2565596"/>
            <a:ext cx="151898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Definição do Problema</a:t>
            </a:r>
            <a:endParaRPr lang="en-US" sz="27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5" name="TextBox 157">
            <a:extLst>
              <a:ext uri="{FF2B5EF4-FFF2-40B4-BE49-F238E27FC236}">
                <a16:creationId xmlns:a16="http://schemas.microsoft.com/office/drawing/2014/main" id="{F00C948B-6D55-F467-73CA-229B45ACDA5B}"/>
              </a:ext>
            </a:extLst>
          </p:cNvPr>
          <p:cNvSpPr txBox="1"/>
          <p:nvPr/>
        </p:nvSpPr>
        <p:spPr>
          <a:xfrm>
            <a:off x="5016550" y="3242516"/>
            <a:ext cx="5854815" cy="32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pt-BR" sz="1400" b="1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Geração de ideias criativas para resolver o problema..</a:t>
            </a:r>
            <a:endParaRPr lang="en-US" sz="1400" b="1" dirty="0">
              <a:solidFill>
                <a:srgbClr val="00809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6" name="TextBox 157">
            <a:extLst>
              <a:ext uri="{FF2B5EF4-FFF2-40B4-BE49-F238E27FC236}">
                <a16:creationId xmlns:a16="http://schemas.microsoft.com/office/drawing/2014/main" id="{4F112659-1104-60AF-849D-7A5AFBBCC02D}"/>
              </a:ext>
            </a:extLst>
          </p:cNvPr>
          <p:cNvSpPr txBox="1"/>
          <p:nvPr/>
        </p:nvSpPr>
        <p:spPr>
          <a:xfrm>
            <a:off x="5016550" y="3978532"/>
            <a:ext cx="5854815" cy="32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40"/>
              </a:lnSpc>
            </a:pPr>
            <a:r>
              <a:rPr lang="pt-BR" sz="1400" b="1" dirty="0">
                <a:solidFill>
                  <a:srgbClr val="00809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Criação de soluções em formato simples e visual.</a:t>
            </a:r>
            <a:endParaRPr lang="en-US" sz="1400" b="1" dirty="0">
              <a:solidFill>
                <a:srgbClr val="008096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68" name="CuadroTexto 350">
            <a:extLst>
              <a:ext uri="{FF2B5EF4-FFF2-40B4-BE49-F238E27FC236}">
                <a16:creationId xmlns:a16="http://schemas.microsoft.com/office/drawing/2014/main" id="{294CB8DC-B67D-6EF2-C6CA-D884630D6B5B}"/>
              </a:ext>
            </a:extLst>
          </p:cNvPr>
          <p:cNvSpPr txBox="1"/>
          <p:nvPr/>
        </p:nvSpPr>
        <p:spPr>
          <a:xfrm>
            <a:off x="2528790" y="8188"/>
            <a:ext cx="4322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809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Etapas do Processo</a:t>
            </a:r>
          </a:p>
        </p:txBody>
      </p:sp>
      <p:pic>
        <p:nvPicPr>
          <p:cNvPr id="184" name="Imagem 183">
            <a:extLst>
              <a:ext uri="{FF2B5EF4-FFF2-40B4-BE49-F238E27FC236}">
                <a16:creationId xmlns:a16="http://schemas.microsoft.com/office/drawing/2014/main" id="{83DEE42C-2DBE-22C1-9C0C-5C2CA82D2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59" y="1789530"/>
            <a:ext cx="314828" cy="314828"/>
          </a:xfrm>
          <a:prstGeom prst="rect">
            <a:avLst/>
          </a:prstGeom>
        </p:spPr>
      </p:pic>
      <p:pic>
        <p:nvPicPr>
          <p:cNvPr id="186" name="Imagem 185">
            <a:extLst>
              <a:ext uri="{FF2B5EF4-FFF2-40B4-BE49-F238E27FC236}">
                <a16:creationId xmlns:a16="http://schemas.microsoft.com/office/drawing/2014/main" id="{DD33BB18-B78C-A094-69D6-14AE0287FB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83" y="2540963"/>
            <a:ext cx="316800" cy="316800"/>
          </a:xfrm>
          <a:prstGeom prst="rect">
            <a:avLst/>
          </a:prstGeom>
        </p:spPr>
      </p:pic>
      <p:pic>
        <p:nvPicPr>
          <p:cNvPr id="188" name="Imagem 187">
            <a:extLst>
              <a:ext uri="{FF2B5EF4-FFF2-40B4-BE49-F238E27FC236}">
                <a16:creationId xmlns:a16="http://schemas.microsoft.com/office/drawing/2014/main" id="{A61CAF85-3BC6-8258-F49E-9D2DCE6DE5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27" y="3269452"/>
            <a:ext cx="316800" cy="316800"/>
          </a:xfrm>
          <a:prstGeom prst="rect">
            <a:avLst/>
          </a:prstGeom>
        </p:spPr>
      </p:pic>
      <p:pic>
        <p:nvPicPr>
          <p:cNvPr id="190" name="Imagem 189">
            <a:extLst>
              <a:ext uri="{FF2B5EF4-FFF2-40B4-BE49-F238E27FC236}">
                <a16:creationId xmlns:a16="http://schemas.microsoft.com/office/drawing/2014/main" id="{D05F2A08-2A24-9C35-A59A-D8F51BD211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910" y="4044723"/>
            <a:ext cx="316800" cy="316800"/>
          </a:xfrm>
          <a:prstGeom prst="rect">
            <a:avLst/>
          </a:prstGeom>
        </p:spPr>
      </p:pic>
      <p:pic>
        <p:nvPicPr>
          <p:cNvPr id="192" name="Imagem 191">
            <a:extLst>
              <a:ext uri="{FF2B5EF4-FFF2-40B4-BE49-F238E27FC236}">
                <a16:creationId xmlns:a16="http://schemas.microsoft.com/office/drawing/2014/main" id="{31C3A6E4-229B-B48C-741E-BDBEB3C2B5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224" y="4824079"/>
            <a:ext cx="316800" cy="316800"/>
          </a:xfrm>
          <a:prstGeom prst="rect">
            <a:avLst/>
          </a:prstGeom>
        </p:spPr>
      </p:pic>
      <p:pic>
        <p:nvPicPr>
          <p:cNvPr id="194" name="Imagem 193">
            <a:extLst>
              <a:ext uri="{FF2B5EF4-FFF2-40B4-BE49-F238E27FC236}">
                <a16:creationId xmlns:a16="http://schemas.microsoft.com/office/drawing/2014/main" id="{D38EF38D-19C6-9658-4656-D28DFFF1D7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511" y="5602572"/>
            <a:ext cx="364643" cy="36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4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  <p:bldP spid="156" grpId="0"/>
      <p:bldP spid="157" grpId="0"/>
      <p:bldP spid="158" grpId="0"/>
      <p:bldP spid="165" grpId="0"/>
      <p:bldP spid="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A46ED-503E-F30C-4828-41BFE34F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E9E0B35-7AB9-8FFA-6477-0C1271FEBFA7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19ADFA47-BA58-EEB4-3B46-447CF972F128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2717FF41-E36F-C539-04C4-35069940CB21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68F6D95-6F22-5D41-AC05-4B1B0C4A43A4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43C801D1-568C-AF61-65DA-87A92E135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5481937-4C78-492D-4CCC-3067AFA6411D}"/>
              </a:ext>
            </a:extLst>
          </p:cNvPr>
          <p:cNvSpPr/>
          <p:nvPr/>
        </p:nvSpPr>
        <p:spPr>
          <a:xfrm>
            <a:off x="-36982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CA10C6CC-DA61-75D5-ADE9-C04D6C3B143C}"/>
              </a:ext>
            </a:extLst>
          </p:cNvPr>
          <p:cNvGrpSpPr/>
          <p:nvPr/>
        </p:nvGrpSpPr>
        <p:grpSpPr>
          <a:xfrm>
            <a:off x="10817820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4EB72BA-93C7-BBD0-ED17-8E5CF43315FB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E4C65E4-4EC3-9E82-759D-A5D38A414F5C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656CB738-54B0-01CA-226B-974604DEB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85BC2ABC-7708-0894-D5ED-7745A41F77DD}"/>
              </a:ext>
            </a:extLst>
          </p:cNvPr>
          <p:cNvSpPr/>
          <p:nvPr/>
        </p:nvSpPr>
        <p:spPr>
          <a:xfrm>
            <a:off x="-1011014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1E26F05-BE63-6303-F672-F42C363F0A3F}"/>
              </a:ext>
            </a:extLst>
          </p:cNvPr>
          <p:cNvGrpSpPr/>
          <p:nvPr/>
        </p:nvGrpSpPr>
        <p:grpSpPr>
          <a:xfrm>
            <a:off x="107668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D6157427-8892-5D8D-326A-63E4DC1DED68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6980E86-63B2-8B06-3D84-9D57138B3244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92EF49-3A09-2E6A-B7CC-4F3A44E8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9C0940-0EA0-E337-9F99-C8A2C9E08EA9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B8AFD5A-1B7C-1675-09EF-28544DFB0CD1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2E064875-ED60-FE5A-1E83-4DCB4E6DA959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4EED603-67D4-C94D-7A66-EF1EE79AC1DE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F06971-4880-4D88-2E5A-2D6810C2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5708CE7-0B02-C4E1-0480-F7BEC0E40018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E45C955-2631-2F99-FC4B-48F297DE4D27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2D6A8E9-770A-FEF9-3BE2-4524714E07D4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D88D8BF5-C966-6D37-2372-CC6D0B57F27F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28B393F-4AC0-23BD-84C3-1D9F0DA92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4602EEAA-7B10-1919-0299-80422C1503BB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F271CFC-B119-BB75-28D1-0377AD8200D3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80ADA9D0-9553-2C9E-D13A-4DE96CEEFA2C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E441AAE-1111-965C-C71B-2EB6FC159C4C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E92AE848-5392-3F4D-7191-662EA13C6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5FCE94B0-8B24-25F6-5054-7A3BADFA8061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D66AFE2-F9D7-C893-AF6D-E0B0E993315B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26D3BD31-58EA-AC2D-EB85-4854540F5089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392A085-3BFF-CBA8-C6B8-DA5168643384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DF3D8216-64B5-5268-D7DD-F926F9A12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CuadroTexto 350">
            <a:extLst>
              <a:ext uri="{FF2B5EF4-FFF2-40B4-BE49-F238E27FC236}">
                <a16:creationId xmlns:a16="http://schemas.microsoft.com/office/drawing/2014/main" id="{3D0FAFF7-B078-24A9-DCB8-D1DCD1C8B2B2}"/>
              </a:ext>
            </a:extLst>
          </p:cNvPr>
          <p:cNvSpPr txBox="1"/>
          <p:nvPr/>
        </p:nvSpPr>
        <p:spPr>
          <a:xfrm>
            <a:off x="2119977" y="8188"/>
            <a:ext cx="5650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BA8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Dificuldades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84172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A7A09-E8C2-A1E6-DE88-8F5FAC1E8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D4B02D2-34E4-4D44-014D-40DC83C93446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D9C610C-7AC1-8642-E97E-DB29A4757C1A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11C09AAB-EF79-54B4-E4CE-A185D9AFB896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CDA9826-55B0-7C72-C34C-4B04E58763C5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E12DC45-02E1-6136-38B5-E7B63B876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E8ABF498-DDB5-C478-EC33-3B54C49FF065}"/>
              </a:ext>
            </a:extLst>
          </p:cNvPr>
          <p:cNvSpPr/>
          <p:nvPr/>
        </p:nvSpPr>
        <p:spPr>
          <a:xfrm>
            <a:off x="-36982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BEFD188-AD7F-F4D6-C0E0-3ECE9F35B08B}"/>
              </a:ext>
            </a:extLst>
          </p:cNvPr>
          <p:cNvGrpSpPr/>
          <p:nvPr/>
        </p:nvGrpSpPr>
        <p:grpSpPr>
          <a:xfrm>
            <a:off x="10817820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AB011B5-0D34-7221-9C06-ADFF4A23924F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C8CA474-F61C-E4C7-0BAE-7F8D82BBAA94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E49CD6E-470C-2FC7-7C93-3B2B04B6A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F8DFB8-54F8-E0E5-840B-0AB873F1171A}"/>
              </a:ext>
            </a:extLst>
          </p:cNvPr>
          <p:cNvSpPr/>
          <p:nvPr/>
        </p:nvSpPr>
        <p:spPr>
          <a:xfrm>
            <a:off x="-1011014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E7E9092-AAD3-A0CC-E5FB-5F6B3E4D3BC8}"/>
              </a:ext>
            </a:extLst>
          </p:cNvPr>
          <p:cNvGrpSpPr/>
          <p:nvPr/>
        </p:nvGrpSpPr>
        <p:grpSpPr>
          <a:xfrm>
            <a:off x="107668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689B7AF2-8815-6524-7FF6-445F1ABFCE12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640D653-8444-9C8F-0949-74F7707464B7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4FB76A2-F939-49C5-79B2-CE0E2BB3A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C1128812-F7C3-F608-2735-330FF882E78A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AFA570D-32DC-1AB7-F939-0B400E53A21D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B554B2B0-E029-020F-1B05-4D6EEC968D27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DBCE0C3E-F100-7FAA-F1F4-692111DA5876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02179C4-4D5A-CA88-63D1-BBFCDDF9C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CECD7A-6AA1-0054-75B7-218798902B4A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F4E407A5-B6F6-4D5D-661F-A13593361703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783CCF3D-B95C-77D7-15D7-D90D5DE1E5DC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76F7D68-117C-DA4D-3797-C24743321723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49E80433-7A80-60A2-FFC3-C444C90AE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672747DF-D921-4963-D3F8-406323746F06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A6C2C838-FD85-AAB5-633A-21749C79F41C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5D0DC722-A3B8-F8BD-CC08-C813ACB8D692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4434FB12-2FF1-10C7-CEB3-16D521BBB0D2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969AFB49-CDE9-14C7-D416-C3A0EBD31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C3E86098-F174-AD4C-D68D-83F9771A93AC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3751AA3-5739-469C-C3F8-DC11B73DF59F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E0FA8BD-B433-3400-FC3A-9BD73B331704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7BF9AC2-32BB-7568-EF77-2AE85CFC9CD3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EBCF9354-4DF5-BE1A-1574-7F8923FE1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CuadroTexto 350">
            <a:extLst>
              <a:ext uri="{FF2B5EF4-FFF2-40B4-BE49-F238E27FC236}">
                <a16:creationId xmlns:a16="http://schemas.microsoft.com/office/drawing/2014/main" id="{FEA275A9-8DDD-94F0-AD96-3B280164A237}"/>
              </a:ext>
            </a:extLst>
          </p:cNvPr>
          <p:cNvSpPr txBox="1"/>
          <p:nvPr/>
        </p:nvSpPr>
        <p:spPr>
          <a:xfrm>
            <a:off x="2119977" y="8188"/>
            <a:ext cx="6225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BA8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Oportunidades Encontradas</a:t>
            </a:r>
          </a:p>
        </p:txBody>
      </p:sp>
    </p:spTree>
    <p:extLst>
      <p:ext uri="{BB962C8B-B14F-4D97-AF65-F5344CB8AC3E}">
        <p14:creationId xmlns:p14="http://schemas.microsoft.com/office/powerpoint/2010/main" val="2529483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46E32-73C9-7DB1-0E2B-6E1815044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14F5EDF-E891-7BF6-9622-B19DE9FA3344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8BCC8F8-8E3E-4605-1E2A-40F4B11D1F56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82C7246-2640-BB5B-10B3-20817929BAD3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4BB0DED-A842-D39E-804A-771ACC8F2534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8FE66ABC-F07F-746E-8651-CD2622BA4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18AE118-4DB5-4654-7607-86C4AEEA4938}"/>
              </a:ext>
            </a:extLst>
          </p:cNvPr>
          <p:cNvSpPr/>
          <p:nvPr/>
        </p:nvSpPr>
        <p:spPr>
          <a:xfrm>
            <a:off x="-36617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AFF73831-5D1E-5766-7729-6151F839FA2A}"/>
              </a:ext>
            </a:extLst>
          </p:cNvPr>
          <p:cNvGrpSpPr/>
          <p:nvPr/>
        </p:nvGrpSpPr>
        <p:grpSpPr>
          <a:xfrm>
            <a:off x="10817820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3C81DBB-2927-1D89-2D95-217372C11299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602D818-2478-6BAF-7FA8-7C0111D2B4C3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06FC2EA-CDC4-2D63-1CBC-664F1ED76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BEC22F45-5A8D-2D5F-97D6-B10EDAF956C2}"/>
              </a:ext>
            </a:extLst>
          </p:cNvPr>
          <p:cNvSpPr/>
          <p:nvPr/>
        </p:nvSpPr>
        <p:spPr>
          <a:xfrm>
            <a:off x="-1011014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3C3244B-C368-912D-8C27-DDF4710510D3}"/>
              </a:ext>
            </a:extLst>
          </p:cNvPr>
          <p:cNvGrpSpPr/>
          <p:nvPr/>
        </p:nvGrpSpPr>
        <p:grpSpPr>
          <a:xfrm>
            <a:off x="107668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342E3A9-4388-02B3-8369-2D24EA0BEC31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66D6C6A-9A10-212A-0D69-6A86F499846A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4604657-DA3D-D260-0ADA-E77666370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DBB536-B822-AF0F-1873-2B52628D3CA7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640E64D-B7F7-B4E6-DE11-FFAA377C33F3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B2B4F02-1E67-D448-EAF3-B65542228DB5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FD078FD-9CE3-815E-C33C-288641311E07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81FAD4F-F11C-2A1D-5D87-B2007215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B8DDD878-0CC5-3303-9D94-C867152C7D5E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7E73FE1-A8B2-27E0-38D4-033B9C0CFE64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3D35C15-04E0-4F81-B332-9AB54DD30FC6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8414B54-9D2D-E878-D7DD-CBE11260AAC7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861A5EB3-614A-E6E5-E320-16E75D057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422B0836-5B36-B404-7839-3D460059E566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0E338D0-8849-1351-133E-0A57B423DD43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9E034C8A-21E0-5584-6731-5A5390502F02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9E392CE-F034-4D22-82D8-9D6C6AE0D14D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E242FD80-CDBE-6EAB-6603-23E4A4A1C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DC08A19F-174D-235E-2EAD-77FB9BF93F05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61C79696-6E7B-B97E-6CEC-97D7A0863651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F5EA8724-230E-0D95-5AE2-D50327123F8B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99173D6-7DC8-7FCE-3CFC-E4ADB4DCF141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3A991C09-F2E2-F210-CA4E-36749EB6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CuadroTexto 350">
            <a:extLst>
              <a:ext uri="{FF2B5EF4-FFF2-40B4-BE49-F238E27FC236}">
                <a16:creationId xmlns:a16="http://schemas.microsoft.com/office/drawing/2014/main" id="{9DC6A1AF-093D-517D-8567-536082B4A2FA}"/>
              </a:ext>
            </a:extLst>
          </p:cNvPr>
          <p:cNvSpPr txBox="1"/>
          <p:nvPr/>
        </p:nvSpPr>
        <p:spPr>
          <a:xfrm>
            <a:off x="2119977" y="8188"/>
            <a:ext cx="1904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BA8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Persona</a:t>
            </a:r>
          </a:p>
        </p:txBody>
      </p:sp>
      <p:grpSp>
        <p:nvGrpSpPr>
          <p:cNvPr id="73" name="Group 8">
            <a:extLst>
              <a:ext uri="{FF2B5EF4-FFF2-40B4-BE49-F238E27FC236}">
                <a16:creationId xmlns:a16="http://schemas.microsoft.com/office/drawing/2014/main" id="{6F7EE12E-7D32-F4B9-AAC4-7783A11021EC}"/>
              </a:ext>
            </a:extLst>
          </p:cNvPr>
          <p:cNvGrpSpPr/>
          <p:nvPr/>
        </p:nvGrpSpPr>
        <p:grpSpPr>
          <a:xfrm>
            <a:off x="4475452" y="1254195"/>
            <a:ext cx="1532971" cy="2564296"/>
            <a:chOff x="8781117" y="3364993"/>
            <a:chExt cx="2948181" cy="3843591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FE4D084F-9E92-9AA0-2733-DA64EBEFB7AB}"/>
                </a:ext>
              </a:extLst>
            </p:cNvPr>
            <p:cNvSpPr txBox="1"/>
            <p:nvPr/>
          </p:nvSpPr>
          <p:spPr>
            <a:xfrm flipH="1">
              <a:off x="8791458" y="3364993"/>
              <a:ext cx="2734794" cy="46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BA84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Idade:</a:t>
              </a:r>
            </a:p>
          </p:txBody>
        </p:sp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91AE8770-50AD-FB3B-4205-EB987881C6B1}"/>
                </a:ext>
              </a:extLst>
            </p:cNvPr>
            <p:cNvSpPr txBox="1"/>
            <p:nvPr/>
          </p:nvSpPr>
          <p:spPr>
            <a:xfrm flipH="1">
              <a:off x="8781117" y="3852069"/>
              <a:ext cx="2734794" cy="46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BA84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Educação:</a:t>
              </a:r>
            </a:p>
          </p:txBody>
        </p:sp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746D87B0-4B7C-DB8E-A504-684C84567D12}"/>
                </a:ext>
              </a:extLst>
            </p:cNvPr>
            <p:cNvSpPr txBox="1"/>
            <p:nvPr/>
          </p:nvSpPr>
          <p:spPr>
            <a:xfrm flipH="1">
              <a:off x="8791458" y="4832680"/>
              <a:ext cx="2734794" cy="46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BA84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Ocupação:</a:t>
              </a:r>
            </a:p>
          </p:txBody>
        </p:sp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CC9D1EE7-9605-5324-5FF9-4D2AD891CF92}"/>
                </a:ext>
              </a:extLst>
            </p:cNvPr>
            <p:cNvSpPr txBox="1"/>
            <p:nvPr/>
          </p:nvSpPr>
          <p:spPr>
            <a:xfrm flipH="1">
              <a:off x="8791458" y="5362127"/>
              <a:ext cx="2937840" cy="784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BA84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Renda mensal Estimada:</a:t>
              </a:r>
            </a:p>
          </p:txBody>
        </p:sp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C92938D-79EA-86A8-6B60-975C85CBB3AD}"/>
                </a:ext>
              </a:extLst>
            </p:cNvPr>
            <p:cNvSpPr txBox="1"/>
            <p:nvPr/>
          </p:nvSpPr>
          <p:spPr>
            <a:xfrm flipH="1">
              <a:off x="8791458" y="6205404"/>
              <a:ext cx="2734794" cy="46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BA84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Localização:</a:t>
              </a:r>
            </a:p>
          </p:txBody>
        </p:sp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91CB6438-041F-8186-0076-BB5D6B8512BE}"/>
                </a:ext>
              </a:extLst>
            </p:cNvPr>
            <p:cNvSpPr txBox="1"/>
            <p:nvPr/>
          </p:nvSpPr>
          <p:spPr>
            <a:xfrm flipH="1">
              <a:off x="8791458" y="6747261"/>
              <a:ext cx="2734794" cy="46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BA84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Status:</a:t>
              </a:r>
            </a:p>
          </p:txBody>
        </p:sp>
      </p:grpSp>
      <p:sp>
        <p:nvSpPr>
          <p:cNvPr id="80" name="Rectangle 3">
            <a:extLst>
              <a:ext uri="{FF2B5EF4-FFF2-40B4-BE49-F238E27FC236}">
                <a16:creationId xmlns:a16="http://schemas.microsoft.com/office/drawing/2014/main" id="{02294CD4-AD94-2FB2-C5D2-DD0F31B092A4}"/>
              </a:ext>
            </a:extLst>
          </p:cNvPr>
          <p:cNvSpPr/>
          <p:nvPr/>
        </p:nvSpPr>
        <p:spPr>
          <a:xfrm>
            <a:off x="5077142" y="1273989"/>
            <a:ext cx="716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32 anos</a:t>
            </a:r>
            <a:endParaRPr lang="en-US" sz="1200" dirty="0"/>
          </a:p>
        </p:txBody>
      </p:sp>
      <p:sp>
        <p:nvSpPr>
          <p:cNvPr id="81" name="Rectangle 52">
            <a:extLst>
              <a:ext uri="{FF2B5EF4-FFF2-40B4-BE49-F238E27FC236}">
                <a16:creationId xmlns:a16="http://schemas.microsoft.com/office/drawing/2014/main" id="{7F701F11-1B7E-83C7-C190-A5B89969097C}"/>
              </a:ext>
            </a:extLst>
          </p:cNvPr>
          <p:cNvSpPr/>
          <p:nvPr/>
        </p:nvSpPr>
        <p:spPr>
          <a:xfrm>
            <a:off x="5386624" y="1592643"/>
            <a:ext cx="1919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Ensino superior completo em Gastronomia, com cursos livres em mixologia</a:t>
            </a:r>
            <a:endParaRPr lang="en-US" sz="1200" dirty="0"/>
          </a:p>
        </p:txBody>
      </p:sp>
      <p:sp>
        <p:nvSpPr>
          <p:cNvPr id="82" name="Rectangle 53">
            <a:extLst>
              <a:ext uri="{FF2B5EF4-FFF2-40B4-BE49-F238E27FC236}">
                <a16:creationId xmlns:a16="http://schemas.microsoft.com/office/drawing/2014/main" id="{CAA4EA96-9133-CDBC-0FF9-F34AA1FC3E6D}"/>
              </a:ext>
            </a:extLst>
          </p:cNvPr>
          <p:cNvSpPr/>
          <p:nvPr/>
        </p:nvSpPr>
        <p:spPr>
          <a:xfrm>
            <a:off x="5434441" y="2251263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Dono de bar</a:t>
            </a:r>
            <a:endParaRPr lang="en-US" sz="1200" dirty="0"/>
          </a:p>
        </p:txBody>
      </p:sp>
      <p:sp>
        <p:nvSpPr>
          <p:cNvPr id="83" name="Rectangle 54">
            <a:extLst>
              <a:ext uri="{FF2B5EF4-FFF2-40B4-BE49-F238E27FC236}">
                <a16:creationId xmlns:a16="http://schemas.microsoft.com/office/drawing/2014/main" id="{A5D581FA-021F-2274-BAAD-2CE887CE7094}"/>
              </a:ext>
            </a:extLst>
          </p:cNvPr>
          <p:cNvSpPr/>
          <p:nvPr/>
        </p:nvSpPr>
        <p:spPr>
          <a:xfrm>
            <a:off x="5693580" y="2607842"/>
            <a:ext cx="18565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R$ 8.000 a R$ 11.000 (com variações sazonais)</a:t>
            </a:r>
            <a:endParaRPr lang="en-US" sz="1200" dirty="0"/>
          </a:p>
        </p:txBody>
      </p:sp>
      <p:sp>
        <p:nvSpPr>
          <p:cNvPr id="84" name="Rectangle 55">
            <a:extLst>
              <a:ext uri="{FF2B5EF4-FFF2-40B4-BE49-F238E27FC236}">
                <a16:creationId xmlns:a16="http://schemas.microsoft.com/office/drawing/2014/main" id="{2B9F0746-C26B-8CA9-ECBE-EE850A0CE23B}"/>
              </a:ext>
            </a:extLst>
          </p:cNvPr>
          <p:cNvSpPr/>
          <p:nvPr/>
        </p:nvSpPr>
        <p:spPr>
          <a:xfrm>
            <a:off x="5572384" y="3170839"/>
            <a:ext cx="10358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Sorocaba/SP</a:t>
            </a:r>
            <a:endParaRPr lang="en-US" sz="1200" dirty="0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1843DE76-6A30-75B4-F216-F64FBA7E76F2}"/>
              </a:ext>
            </a:extLst>
          </p:cNvPr>
          <p:cNvSpPr/>
          <p:nvPr/>
        </p:nvSpPr>
        <p:spPr>
          <a:xfrm>
            <a:off x="5114369" y="3500647"/>
            <a:ext cx="2327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Empresário em fase de crescimento e consolidação da marca</a:t>
            </a:r>
            <a:endParaRPr lang="en-US" sz="1200" dirty="0"/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8DCF57AB-E2BE-9425-B838-94FA93E992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593" y="1328204"/>
            <a:ext cx="2156598" cy="2438539"/>
          </a:xfrm>
          <a:prstGeom prst="rect">
            <a:avLst/>
          </a:prstGeom>
          <a:ln w="28575">
            <a:solidFill>
              <a:srgbClr val="7BA841"/>
            </a:solidFill>
          </a:ln>
          <a:effectLst/>
        </p:spPr>
      </p:pic>
      <p:sp>
        <p:nvSpPr>
          <p:cNvPr id="90" name="Rectangle 33">
            <a:extLst>
              <a:ext uri="{FF2B5EF4-FFF2-40B4-BE49-F238E27FC236}">
                <a16:creationId xmlns:a16="http://schemas.microsoft.com/office/drawing/2014/main" id="{835C6956-4C19-4533-1EF6-DD5958765462}"/>
              </a:ext>
            </a:extLst>
          </p:cNvPr>
          <p:cNvSpPr/>
          <p:nvPr/>
        </p:nvSpPr>
        <p:spPr>
          <a:xfrm>
            <a:off x="2230100" y="4255389"/>
            <a:ext cx="2170512" cy="1854216"/>
          </a:xfrm>
          <a:prstGeom prst="rect">
            <a:avLst/>
          </a:prstGeom>
          <a:solidFill>
            <a:srgbClr val="7BA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90898019-A31E-EB07-2818-0D1A9D75C0C0}"/>
              </a:ext>
            </a:extLst>
          </p:cNvPr>
          <p:cNvSpPr/>
          <p:nvPr/>
        </p:nvSpPr>
        <p:spPr>
          <a:xfrm flipH="1">
            <a:off x="2325888" y="4582748"/>
            <a:ext cx="19061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Apaixonado por gastronomia e bebidas artesanais, ele busca oferecer um ambiente acolhedor e vibrante, com drinks exclusivos e petiscos diferenciados.</a:t>
            </a:r>
          </a:p>
        </p:txBody>
      </p:sp>
      <p:sp>
        <p:nvSpPr>
          <p:cNvPr id="94" name="Rectangle 22">
            <a:extLst>
              <a:ext uri="{FF2B5EF4-FFF2-40B4-BE49-F238E27FC236}">
                <a16:creationId xmlns:a16="http://schemas.microsoft.com/office/drawing/2014/main" id="{745F6DF7-B20F-E0D5-8711-8C65B1D45EFA}"/>
              </a:ext>
            </a:extLst>
          </p:cNvPr>
          <p:cNvSpPr/>
          <p:nvPr/>
        </p:nvSpPr>
        <p:spPr>
          <a:xfrm>
            <a:off x="4641762" y="4255389"/>
            <a:ext cx="2739311" cy="1857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5" name="CuadroTexto 395">
            <a:extLst>
              <a:ext uri="{FF2B5EF4-FFF2-40B4-BE49-F238E27FC236}">
                <a16:creationId xmlns:a16="http://schemas.microsoft.com/office/drawing/2014/main" id="{8D417452-FBA9-C50E-283C-6666D1A6BCF3}"/>
              </a:ext>
            </a:extLst>
          </p:cNvPr>
          <p:cNvSpPr txBox="1"/>
          <p:nvPr/>
        </p:nvSpPr>
        <p:spPr>
          <a:xfrm flipH="1">
            <a:off x="4809599" y="4331175"/>
            <a:ext cx="231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Metas e Necessidades</a:t>
            </a:r>
          </a:p>
        </p:txBody>
      </p:sp>
      <p:sp>
        <p:nvSpPr>
          <p:cNvPr id="96" name="Rectangle 56">
            <a:extLst>
              <a:ext uri="{FF2B5EF4-FFF2-40B4-BE49-F238E27FC236}">
                <a16:creationId xmlns:a16="http://schemas.microsoft.com/office/drawing/2014/main" id="{E4533630-EC92-B4E9-8905-CE1A0822FF04}"/>
              </a:ext>
            </a:extLst>
          </p:cNvPr>
          <p:cNvSpPr/>
          <p:nvPr/>
        </p:nvSpPr>
        <p:spPr>
          <a:xfrm flipH="1">
            <a:off x="4813605" y="4745515"/>
            <a:ext cx="24488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Aumentar a lucratividade do bar, mantendo a qualidade e o controle eficiente dos custos.</a:t>
            </a:r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 </a:t>
            </a:r>
          </a:p>
        </p:txBody>
      </p:sp>
      <p:grpSp>
        <p:nvGrpSpPr>
          <p:cNvPr id="112" name="Group 1">
            <a:extLst>
              <a:ext uri="{FF2B5EF4-FFF2-40B4-BE49-F238E27FC236}">
                <a16:creationId xmlns:a16="http://schemas.microsoft.com/office/drawing/2014/main" id="{0F780A6E-977B-6EF5-9518-1B3FF9F7FBB5}"/>
              </a:ext>
            </a:extLst>
          </p:cNvPr>
          <p:cNvGrpSpPr/>
          <p:nvPr/>
        </p:nvGrpSpPr>
        <p:grpSpPr>
          <a:xfrm>
            <a:off x="7570261" y="1931456"/>
            <a:ext cx="3145980" cy="646331"/>
            <a:chOff x="16520085" y="3211540"/>
            <a:chExt cx="6770019" cy="1292661"/>
          </a:xfrm>
        </p:grpSpPr>
        <p:sp>
          <p:nvSpPr>
            <p:cNvPr id="113" name="Rectangle 41">
              <a:extLst>
                <a:ext uri="{FF2B5EF4-FFF2-40B4-BE49-F238E27FC236}">
                  <a16:creationId xmlns:a16="http://schemas.microsoft.com/office/drawing/2014/main" id="{DA0E9AAC-A093-DC0F-8193-64BF3A0C6DB0}"/>
                </a:ext>
              </a:extLst>
            </p:cNvPr>
            <p:cNvSpPr/>
            <p:nvPr/>
          </p:nvSpPr>
          <p:spPr>
            <a:xfrm>
              <a:off x="16530843" y="3214098"/>
              <a:ext cx="6759261" cy="1191643"/>
            </a:xfrm>
            <a:prstGeom prst="rect">
              <a:avLst/>
            </a:pr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FD116DD2-595C-B503-E454-9467F1572992}"/>
                </a:ext>
              </a:extLst>
            </p:cNvPr>
            <p:cNvSpPr/>
            <p:nvPr/>
          </p:nvSpPr>
          <p:spPr>
            <a:xfrm flipH="1">
              <a:off x="16520085" y="3211540"/>
              <a:ext cx="6759257" cy="12926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Otimizar o controle de custos sem perder a qualidade dos insumos e da experiência oferecida.</a:t>
              </a:r>
              <a:endPara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15" name="Group 28">
            <a:extLst>
              <a:ext uri="{FF2B5EF4-FFF2-40B4-BE49-F238E27FC236}">
                <a16:creationId xmlns:a16="http://schemas.microsoft.com/office/drawing/2014/main" id="{234EE1E8-37A2-3ED3-9311-D85D824B2CB8}"/>
              </a:ext>
            </a:extLst>
          </p:cNvPr>
          <p:cNvGrpSpPr/>
          <p:nvPr/>
        </p:nvGrpSpPr>
        <p:grpSpPr>
          <a:xfrm>
            <a:off x="7570262" y="2725769"/>
            <a:ext cx="3145979" cy="771437"/>
            <a:chOff x="16530843" y="3214098"/>
            <a:chExt cx="6759261" cy="1542874"/>
          </a:xfrm>
        </p:grpSpPr>
        <p:sp>
          <p:nvSpPr>
            <p:cNvPr id="116" name="Rectangle 31">
              <a:extLst>
                <a:ext uri="{FF2B5EF4-FFF2-40B4-BE49-F238E27FC236}">
                  <a16:creationId xmlns:a16="http://schemas.microsoft.com/office/drawing/2014/main" id="{72C31697-2555-828E-C413-8349CF4BB2EC}"/>
                </a:ext>
              </a:extLst>
            </p:cNvPr>
            <p:cNvSpPr/>
            <p:nvPr/>
          </p:nvSpPr>
          <p:spPr>
            <a:xfrm>
              <a:off x="16530843" y="3214098"/>
              <a:ext cx="6759261" cy="15428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56">
              <a:extLst>
                <a:ext uri="{FF2B5EF4-FFF2-40B4-BE49-F238E27FC236}">
                  <a16:creationId xmlns:a16="http://schemas.microsoft.com/office/drawing/2014/main" id="{98FB4E40-6FA5-1F60-0253-3C5CBC50B905}"/>
                </a:ext>
              </a:extLst>
            </p:cNvPr>
            <p:cNvSpPr/>
            <p:nvPr/>
          </p:nvSpPr>
          <p:spPr>
            <a:xfrm flipH="1">
              <a:off x="16571603" y="3248116"/>
              <a:ext cx="6707739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Entender o comportamento dos clientes de cada unidade para personalizar o cardápio e promoções.</a:t>
              </a:r>
              <a:r>
                <a:rPr lang="en-US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 </a:t>
              </a:r>
            </a:p>
          </p:txBody>
        </p:sp>
      </p:grpSp>
      <p:grpSp>
        <p:nvGrpSpPr>
          <p:cNvPr id="118" name="Group 45">
            <a:extLst>
              <a:ext uri="{FF2B5EF4-FFF2-40B4-BE49-F238E27FC236}">
                <a16:creationId xmlns:a16="http://schemas.microsoft.com/office/drawing/2014/main" id="{8F0DD032-1FDB-2D42-6590-8AD9DC88FD50}"/>
              </a:ext>
            </a:extLst>
          </p:cNvPr>
          <p:cNvGrpSpPr/>
          <p:nvPr/>
        </p:nvGrpSpPr>
        <p:grpSpPr>
          <a:xfrm>
            <a:off x="7570262" y="3620836"/>
            <a:ext cx="3145979" cy="606738"/>
            <a:chOff x="16530843" y="3176662"/>
            <a:chExt cx="6759261" cy="1213475"/>
          </a:xfrm>
        </p:grpSpPr>
        <p:sp>
          <p:nvSpPr>
            <p:cNvPr id="119" name="Rectangle 46">
              <a:extLst>
                <a:ext uri="{FF2B5EF4-FFF2-40B4-BE49-F238E27FC236}">
                  <a16:creationId xmlns:a16="http://schemas.microsoft.com/office/drawing/2014/main" id="{7017A2F5-7601-3527-F1D7-8C647F5085C7}"/>
                </a:ext>
              </a:extLst>
            </p:cNvPr>
            <p:cNvSpPr/>
            <p:nvPr/>
          </p:nvSpPr>
          <p:spPr>
            <a:xfrm>
              <a:off x="16530843" y="3214098"/>
              <a:ext cx="6759261" cy="117603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519CAB0E-7854-DD6A-2B23-E9359DEFB2A9}"/>
                </a:ext>
              </a:extLst>
            </p:cNvPr>
            <p:cNvSpPr/>
            <p:nvPr/>
          </p:nvSpPr>
          <p:spPr>
            <a:xfrm flipH="1">
              <a:off x="16547698" y="3176662"/>
              <a:ext cx="6723597" cy="923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Ampliar a presença digital dos bares, com foco em atração e fidelização de público local.</a:t>
              </a:r>
              <a:endPara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21" name="Group 48">
            <a:extLst>
              <a:ext uri="{FF2B5EF4-FFF2-40B4-BE49-F238E27FC236}">
                <a16:creationId xmlns:a16="http://schemas.microsoft.com/office/drawing/2014/main" id="{69CC4F09-9CB2-939A-77F3-9923710992C0}"/>
              </a:ext>
            </a:extLst>
          </p:cNvPr>
          <p:cNvGrpSpPr/>
          <p:nvPr/>
        </p:nvGrpSpPr>
        <p:grpSpPr>
          <a:xfrm>
            <a:off x="7570262" y="4400634"/>
            <a:ext cx="3145979" cy="761466"/>
            <a:chOff x="16493035" y="3214098"/>
            <a:chExt cx="6797069" cy="1522931"/>
          </a:xfrm>
        </p:grpSpPr>
        <p:sp>
          <p:nvSpPr>
            <p:cNvPr id="122" name="Rectangle 49">
              <a:extLst>
                <a:ext uri="{FF2B5EF4-FFF2-40B4-BE49-F238E27FC236}">
                  <a16:creationId xmlns:a16="http://schemas.microsoft.com/office/drawing/2014/main" id="{35DEB001-7893-5E69-F0B3-492AF0A5D993}"/>
                </a:ext>
              </a:extLst>
            </p:cNvPr>
            <p:cNvSpPr/>
            <p:nvPr/>
          </p:nvSpPr>
          <p:spPr>
            <a:xfrm>
              <a:off x="16530843" y="3214098"/>
              <a:ext cx="6759261" cy="15229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3" name="Rectangle 56">
              <a:extLst>
                <a:ext uri="{FF2B5EF4-FFF2-40B4-BE49-F238E27FC236}">
                  <a16:creationId xmlns:a16="http://schemas.microsoft.com/office/drawing/2014/main" id="{B1F06058-D0EB-0BA5-6292-49B11300AD94}"/>
                </a:ext>
              </a:extLst>
            </p:cNvPr>
            <p:cNvSpPr/>
            <p:nvPr/>
          </p:nvSpPr>
          <p:spPr>
            <a:xfrm flipH="1">
              <a:off x="16493035" y="3266404"/>
              <a:ext cx="6778255" cy="923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Tomar decisões mais estratégicas com base em relatórios de desempenho.</a:t>
              </a:r>
              <a:endPara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6E02225B-5AD1-7DF1-A5AF-4883FBB39BCB}"/>
              </a:ext>
            </a:extLst>
          </p:cNvPr>
          <p:cNvSpPr txBox="1"/>
          <p:nvPr/>
        </p:nvSpPr>
        <p:spPr>
          <a:xfrm flipH="1">
            <a:off x="7521709" y="1560961"/>
            <a:ext cx="15602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Metas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B1B39EC7-A83D-A058-0DC3-50DA7E651999}"/>
              </a:ext>
            </a:extLst>
          </p:cNvPr>
          <p:cNvSpPr txBox="1"/>
          <p:nvPr/>
        </p:nvSpPr>
        <p:spPr>
          <a:xfrm flipH="1">
            <a:off x="2171717" y="4309870"/>
            <a:ext cx="223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Lucas Almeida</a:t>
            </a:r>
          </a:p>
        </p:txBody>
      </p:sp>
    </p:spTree>
    <p:extLst>
      <p:ext uri="{BB962C8B-B14F-4D97-AF65-F5344CB8AC3E}">
        <p14:creationId xmlns:p14="http://schemas.microsoft.com/office/powerpoint/2010/main" val="228164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AAC7C-6F9A-CA5D-F034-AA5F3196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8BF310-D04B-370B-1E01-47A3F5DC4B49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4C5AE2D-FD13-8CD1-E08A-02A42BB66890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3EBDF78-603B-C9DC-5ED5-CBC1395448E5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BB67BDA-6799-6610-D4E2-82B59D68026C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6449E6EC-5189-9A6B-71A0-C52ABAE2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5B547751-D7F2-36E2-25E2-AE75AC033BD9}"/>
              </a:ext>
            </a:extLst>
          </p:cNvPr>
          <p:cNvSpPr/>
          <p:nvPr/>
        </p:nvSpPr>
        <p:spPr>
          <a:xfrm>
            <a:off x="-401618" y="-4694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0CC47FD6-2610-7E11-E6F2-FBE41B4B13C7}"/>
              </a:ext>
            </a:extLst>
          </p:cNvPr>
          <p:cNvGrpSpPr/>
          <p:nvPr/>
        </p:nvGrpSpPr>
        <p:grpSpPr>
          <a:xfrm>
            <a:off x="10782380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E0030386-31E4-13C7-39DA-95AE5D0816A3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DABEF75-2FE9-A38B-C336-70E339CBCAB6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70DBB16-431A-ACFF-5F65-70D932739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90818D42-5AFE-41B6-4087-8E23F9650605}"/>
              </a:ext>
            </a:extLst>
          </p:cNvPr>
          <p:cNvSpPr/>
          <p:nvPr/>
        </p:nvSpPr>
        <p:spPr>
          <a:xfrm>
            <a:off x="-10110143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60B33C8-06B5-61EB-DEA2-3BACFDBDB472}"/>
              </a:ext>
            </a:extLst>
          </p:cNvPr>
          <p:cNvGrpSpPr/>
          <p:nvPr/>
        </p:nvGrpSpPr>
        <p:grpSpPr>
          <a:xfrm>
            <a:off x="1076689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6CD4703-E986-9429-DE85-34445C34590C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CE451B4-288D-8654-8904-42086C4C1DD2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7D40C3F6-362B-3DDF-C4EE-639EF320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13A02642-BA6C-C6E4-61AA-708E4DB89BAC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06F7AF6-2F04-B921-E376-482648013CDA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9542B4E6-516B-D546-1177-74D198CEC97E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107A41AF-4E13-5DEE-31B5-C4FFCB6673F2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0EF1B79-15DF-765F-FA0E-7EC67CFF9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A517B86B-909B-BD95-F97A-72807B4432EB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01236FE-35D3-B785-8C28-CCD280531550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71736A2-62C3-A930-2387-FC71441FD43A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AFB11D77-8405-A460-4D34-721B3EB7B4FB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9A5D750B-B631-623F-822A-9BB0669EC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549697C7-5ECB-0337-9467-A88AF6E82D96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7698506-0C2B-D108-5B87-F5FD75BA4A09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8D916664-5E67-F775-22F5-A66FF9730E99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2F9EE9E-6FB3-78DB-3615-0810760F8E27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5A7AACA-0EC8-535A-0657-AC9221177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81E306D0-F37B-0575-7981-893505698A4F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5D138A1-E8BA-ACF3-0BF2-F78D164E44C1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BF79FDFB-F81B-1B96-A8C5-5B662665F752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A683987-1E25-00F3-4BB5-785D02FECFA6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A88C49A7-0E61-2F8D-BAFC-A17193B3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" name="CuadroTexto 350">
            <a:extLst>
              <a:ext uri="{FF2B5EF4-FFF2-40B4-BE49-F238E27FC236}">
                <a16:creationId xmlns:a16="http://schemas.microsoft.com/office/drawing/2014/main" id="{15C38E80-3B98-2A53-E2F9-32FB3C53100E}"/>
              </a:ext>
            </a:extLst>
          </p:cNvPr>
          <p:cNvSpPr txBox="1"/>
          <p:nvPr/>
        </p:nvSpPr>
        <p:spPr>
          <a:xfrm>
            <a:off x="2119977" y="8188"/>
            <a:ext cx="3953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7BA8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 charset="0"/>
                <a:ea typeface="Lato Heavy" charset="0"/>
                <a:cs typeface="Lato Heavy" charset="0"/>
              </a:rPr>
              <a:t>Mapa de Empatia</a:t>
            </a:r>
          </a:p>
        </p:txBody>
      </p:sp>
      <p:sp>
        <p:nvSpPr>
          <p:cNvPr id="38" name="Rounded Rectangle 56">
            <a:extLst>
              <a:ext uri="{FF2B5EF4-FFF2-40B4-BE49-F238E27FC236}">
                <a16:creationId xmlns:a16="http://schemas.microsoft.com/office/drawing/2014/main" id="{F85AE5AA-537C-9FB4-A418-B88ECABB4722}"/>
              </a:ext>
            </a:extLst>
          </p:cNvPr>
          <p:cNvSpPr/>
          <p:nvPr/>
        </p:nvSpPr>
        <p:spPr>
          <a:xfrm>
            <a:off x="7962919" y="5039248"/>
            <a:ext cx="1783115" cy="503668"/>
          </a:xfrm>
          <a:prstGeom prst="roundRect">
            <a:avLst>
              <a:gd name="adj" fmla="val 50000"/>
            </a:avLst>
          </a:prstGeom>
          <a:solidFill>
            <a:srgbClr val="7BA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Rounded Rectangle 10">
            <a:extLst>
              <a:ext uri="{FF2B5EF4-FFF2-40B4-BE49-F238E27FC236}">
                <a16:creationId xmlns:a16="http://schemas.microsoft.com/office/drawing/2014/main" id="{B54A5A50-D3D6-242B-686E-28CD6CB3C712}"/>
              </a:ext>
            </a:extLst>
          </p:cNvPr>
          <p:cNvSpPr/>
          <p:nvPr/>
        </p:nvSpPr>
        <p:spPr>
          <a:xfrm>
            <a:off x="3208236" y="5039248"/>
            <a:ext cx="1783115" cy="503668"/>
          </a:xfrm>
          <a:prstGeom prst="roundRect">
            <a:avLst>
              <a:gd name="adj" fmla="val 50000"/>
            </a:avLst>
          </a:prstGeom>
          <a:solidFill>
            <a:srgbClr val="7BA8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540DECA0-4A89-A99B-67AC-98A16226B323}"/>
              </a:ext>
            </a:extLst>
          </p:cNvPr>
          <p:cNvGrpSpPr/>
          <p:nvPr/>
        </p:nvGrpSpPr>
        <p:grpSpPr>
          <a:xfrm>
            <a:off x="2351469" y="1102390"/>
            <a:ext cx="8293735" cy="3538441"/>
            <a:chOff x="3895090" y="4948000"/>
            <a:chExt cx="16587470" cy="7076882"/>
          </a:xfrm>
          <a:solidFill>
            <a:schemeClr val="bg1">
              <a:lumMod val="95000"/>
            </a:schemeClr>
          </a:solidFill>
        </p:grpSpPr>
        <p:cxnSp>
          <p:nvCxnSpPr>
            <p:cNvPr id="41" name="Straight Connector 6">
              <a:extLst>
                <a:ext uri="{FF2B5EF4-FFF2-40B4-BE49-F238E27FC236}">
                  <a16:creationId xmlns:a16="http://schemas.microsoft.com/office/drawing/2014/main" id="{EE5E7BD6-B357-FDBC-CF20-5311F6D70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090" y="4948000"/>
              <a:ext cx="16587470" cy="7076882"/>
            </a:xfrm>
            <a:prstGeom prst="line">
              <a:avLst/>
            </a:prstGeom>
            <a:grpFill/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6">
              <a:extLst>
                <a:ext uri="{FF2B5EF4-FFF2-40B4-BE49-F238E27FC236}">
                  <a16:creationId xmlns:a16="http://schemas.microsoft.com/office/drawing/2014/main" id="{D6D7E36B-B5CC-A9DA-0C4B-080F13B2D4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090" y="4948000"/>
              <a:ext cx="16587470" cy="7076882"/>
            </a:xfrm>
            <a:prstGeom prst="line">
              <a:avLst/>
            </a:prstGeom>
            <a:grpFill/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5A826D92-54DC-AC13-DF41-175AB3FAC544}"/>
                </a:ext>
              </a:extLst>
            </p:cNvPr>
            <p:cNvSpPr/>
            <p:nvPr/>
          </p:nvSpPr>
          <p:spPr>
            <a:xfrm>
              <a:off x="10454554" y="6752170"/>
              <a:ext cx="3468544" cy="3468544"/>
            </a:xfrm>
            <a:prstGeom prst="ellipse">
              <a:avLst/>
            </a:prstGeom>
            <a:blipFill dpi="0"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-13000"/>
                        </a14:imgEffect>
                        <a14:imgEffect>
                          <a14:brightnessContrast bright="-10000" contrast="-1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933" t="-3971" r="-2933" b="-3971"/>
              </a:stretch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rgbClr val="7BA841"/>
                </a:solidFill>
              </a:endParaRPr>
            </a:p>
          </p:txBody>
        </p:sp>
      </p:grpSp>
      <p:sp>
        <p:nvSpPr>
          <p:cNvPr id="44" name="Rectangle 52">
            <a:extLst>
              <a:ext uri="{FF2B5EF4-FFF2-40B4-BE49-F238E27FC236}">
                <a16:creationId xmlns:a16="http://schemas.microsoft.com/office/drawing/2014/main" id="{EB37C462-C655-1B7B-6851-E39DB113A033}"/>
              </a:ext>
            </a:extLst>
          </p:cNvPr>
          <p:cNvSpPr/>
          <p:nvPr/>
        </p:nvSpPr>
        <p:spPr>
          <a:xfrm>
            <a:off x="3299829" y="5062146"/>
            <a:ext cx="159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/>
                <a:ea typeface="Lato Light" panose="020F0502020204030203" pitchFamily="34" charset="0"/>
                <a:cs typeface="Lato Light" panose="020F0502020204030203" pitchFamily="34" charset="0"/>
              </a:rPr>
              <a:t>Dores</a:t>
            </a:r>
            <a:endParaRPr 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Heavy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D03757A9-2223-200E-778E-CB22CFCC55DB}"/>
              </a:ext>
            </a:extLst>
          </p:cNvPr>
          <p:cNvSpPr/>
          <p:nvPr/>
        </p:nvSpPr>
        <p:spPr>
          <a:xfrm>
            <a:off x="8054512" y="5062146"/>
            <a:ext cx="159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Heavy"/>
                <a:ea typeface="Roboto Medium" panose="02000000000000000000" pitchFamily="2" charset="0"/>
                <a:cs typeface="Poppins" pitchFamily="2" charset="77"/>
              </a:rPr>
              <a:t>Sonhos</a:t>
            </a:r>
            <a:endParaRPr lang="en-US" sz="33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ato Heavy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6" name="TextBox 84">
            <a:extLst>
              <a:ext uri="{FF2B5EF4-FFF2-40B4-BE49-F238E27FC236}">
                <a16:creationId xmlns:a16="http://schemas.microsoft.com/office/drawing/2014/main" id="{D6AEEA9F-D5B5-2580-385F-CFDB484CA168}"/>
              </a:ext>
            </a:extLst>
          </p:cNvPr>
          <p:cNvSpPr txBox="1"/>
          <p:nvPr/>
        </p:nvSpPr>
        <p:spPr>
          <a:xfrm>
            <a:off x="2981635" y="907698"/>
            <a:ext cx="2450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Meu preço tem que ser competitivo.</a:t>
            </a:r>
          </a:p>
        </p:txBody>
      </p:sp>
      <p:sp>
        <p:nvSpPr>
          <p:cNvPr id="47" name="Rectangle 85">
            <a:extLst>
              <a:ext uri="{FF2B5EF4-FFF2-40B4-BE49-F238E27FC236}">
                <a16:creationId xmlns:a16="http://schemas.microsoft.com/office/drawing/2014/main" id="{ADC8BC76-7959-B2F4-1483-D0BBC8A2D614}"/>
              </a:ext>
            </a:extLst>
          </p:cNvPr>
          <p:cNvSpPr/>
          <p:nvPr/>
        </p:nvSpPr>
        <p:spPr>
          <a:xfrm>
            <a:off x="5807429" y="1000845"/>
            <a:ext cx="1490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Pensa</a:t>
            </a:r>
          </a:p>
        </p:txBody>
      </p:sp>
      <p:sp>
        <p:nvSpPr>
          <p:cNvPr id="49" name="TextBox 61">
            <a:extLst>
              <a:ext uri="{FF2B5EF4-FFF2-40B4-BE49-F238E27FC236}">
                <a16:creationId xmlns:a16="http://schemas.microsoft.com/office/drawing/2014/main" id="{FA7CEB8D-F6A7-927E-8190-4CF2C8C0DA90}"/>
              </a:ext>
            </a:extLst>
          </p:cNvPr>
          <p:cNvSpPr txBox="1"/>
          <p:nvPr/>
        </p:nvSpPr>
        <p:spPr>
          <a:xfrm>
            <a:off x="2251956" y="3131445"/>
            <a:ext cx="1928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 bar do meu concorrentes começou a contratar músicas ao vivo.</a:t>
            </a:r>
          </a:p>
        </p:txBody>
      </p:sp>
      <p:sp>
        <p:nvSpPr>
          <p:cNvPr id="50" name="Rectangle 62">
            <a:extLst>
              <a:ext uri="{FF2B5EF4-FFF2-40B4-BE49-F238E27FC236}">
                <a16:creationId xmlns:a16="http://schemas.microsoft.com/office/drawing/2014/main" id="{F2148F72-D716-7D76-4024-1C6FB4959CB7}"/>
              </a:ext>
            </a:extLst>
          </p:cNvPr>
          <p:cNvSpPr/>
          <p:nvPr/>
        </p:nvSpPr>
        <p:spPr>
          <a:xfrm>
            <a:off x="2549057" y="2501595"/>
            <a:ext cx="1490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Ouve</a:t>
            </a:r>
          </a:p>
        </p:txBody>
      </p:sp>
      <p:sp>
        <p:nvSpPr>
          <p:cNvPr id="51" name="TextBox 86">
            <a:extLst>
              <a:ext uri="{FF2B5EF4-FFF2-40B4-BE49-F238E27FC236}">
                <a16:creationId xmlns:a16="http://schemas.microsoft.com/office/drawing/2014/main" id="{87FC3FCE-BF46-9A6B-63DD-BBC41CD98C6D}"/>
              </a:ext>
            </a:extLst>
          </p:cNvPr>
          <p:cNvSpPr txBox="1"/>
          <p:nvPr/>
        </p:nvSpPr>
        <p:spPr>
          <a:xfrm>
            <a:off x="9661111" y="1826387"/>
            <a:ext cx="122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 movimento cai em dias de semana.</a:t>
            </a:r>
          </a:p>
        </p:txBody>
      </p:sp>
      <p:sp>
        <p:nvSpPr>
          <p:cNvPr id="52" name="Rectangle 87">
            <a:extLst>
              <a:ext uri="{FF2B5EF4-FFF2-40B4-BE49-F238E27FC236}">
                <a16:creationId xmlns:a16="http://schemas.microsoft.com/office/drawing/2014/main" id="{901C9992-0E2C-1965-C0D9-0018C0404BDC}"/>
              </a:ext>
            </a:extLst>
          </p:cNvPr>
          <p:cNvSpPr/>
          <p:nvPr/>
        </p:nvSpPr>
        <p:spPr>
          <a:xfrm>
            <a:off x="9010514" y="2501595"/>
            <a:ext cx="1490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Vê</a:t>
            </a:r>
          </a:p>
        </p:txBody>
      </p:sp>
      <p:sp>
        <p:nvSpPr>
          <p:cNvPr id="53" name="TextBox 88">
            <a:extLst>
              <a:ext uri="{FF2B5EF4-FFF2-40B4-BE49-F238E27FC236}">
                <a16:creationId xmlns:a16="http://schemas.microsoft.com/office/drawing/2014/main" id="{2BD3ADD5-8B19-36C0-A1B8-434950109BA1}"/>
              </a:ext>
            </a:extLst>
          </p:cNvPr>
          <p:cNvSpPr txBox="1"/>
          <p:nvPr/>
        </p:nvSpPr>
        <p:spPr>
          <a:xfrm>
            <a:off x="7372764" y="3965473"/>
            <a:ext cx="172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Preciso manter a qualidade do serviço.</a:t>
            </a:r>
          </a:p>
        </p:txBody>
      </p:sp>
      <p:sp>
        <p:nvSpPr>
          <p:cNvPr id="54" name="Rectangle 89">
            <a:extLst>
              <a:ext uri="{FF2B5EF4-FFF2-40B4-BE49-F238E27FC236}">
                <a16:creationId xmlns:a16="http://schemas.microsoft.com/office/drawing/2014/main" id="{12D90DFB-6DA6-6B98-1946-A208B5AB2D1E}"/>
              </a:ext>
            </a:extLst>
          </p:cNvPr>
          <p:cNvSpPr/>
          <p:nvPr/>
        </p:nvSpPr>
        <p:spPr>
          <a:xfrm>
            <a:off x="5807429" y="3931279"/>
            <a:ext cx="14905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Diz/Faz</a:t>
            </a:r>
          </a:p>
        </p:txBody>
      </p:sp>
      <p:sp>
        <p:nvSpPr>
          <p:cNvPr id="55" name="TextBox 90">
            <a:extLst>
              <a:ext uri="{FF2B5EF4-FFF2-40B4-BE49-F238E27FC236}">
                <a16:creationId xmlns:a16="http://schemas.microsoft.com/office/drawing/2014/main" id="{9A90B55C-43D7-698F-86CB-E82610351CE1}"/>
              </a:ext>
            </a:extLst>
          </p:cNvPr>
          <p:cNvSpPr txBox="1"/>
          <p:nvPr/>
        </p:nvSpPr>
        <p:spPr>
          <a:xfrm>
            <a:off x="2142855" y="5570336"/>
            <a:ext cx="2195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É muito díficil achar funcionários comprometidos. </a:t>
            </a:r>
          </a:p>
        </p:txBody>
      </p:sp>
      <p:sp>
        <p:nvSpPr>
          <p:cNvPr id="56" name="TextBox 91">
            <a:extLst>
              <a:ext uri="{FF2B5EF4-FFF2-40B4-BE49-F238E27FC236}">
                <a16:creationId xmlns:a16="http://schemas.microsoft.com/office/drawing/2014/main" id="{9F03C131-BCCC-9FA3-A226-B8402DC943E1}"/>
              </a:ext>
            </a:extLst>
          </p:cNvPr>
          <p:cNvSpPr txBox="1"/>
          <p:nvPr/>
        </p:nvSpPr>
        <p:spPr>
          <a:xfrm>
            <a:off x="6780765" y="5554907"/>
            <a:ext cx="2758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Aumentar meu lucro e manter a qualidade.</a:t>
            </a:r>
          </a:p>
        </p:txBody>
      </p:sp>
      <p:sp>
        <p:nvSpPr>
          <p:cNvPr id="57" name="TextBox 88">
            <a:extLst>
              <a:ext uri="{FF2B5EF4-FFF2-40B4-BE49-F238E27FC236}">
                <a16:creationId xmlns:a16="http://schemas.microsoft.com/office/drawing/2014/main" id="{65BF18A2-B110-429A-8814-7981BCCECD9C}"/>
              </a:ext>
            </a:extLst>
          </p:cNvPr>
          <p:cNvSpPr txBox="1"/>
          <p:nvPr/>
        </p:nvSpPr>
        <p:spPr>
          <a:xfrm>
            <a:off x="2463887" y="4650122"/>
            <a:ext cx="2435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Meus drinks são os melhores.</a:t>
            </a:r>
          </a:p>
        </p:txBody>
      </p:sp>
      <p:sp>
        <p:nvSpPr>
          <p:cNvPr id="58" name="TextBox 88">
            <a:extLst>
              <a:ext uri="{FF2B5EF4-FFF2-40B4-BE49-F238E27FC236}">
                <a16:creationId xmlns:a16="http://schemas.microsoft.com/office/drawing/2014/main" id="{45FA4130-DB60-4237-86CD-709839CB5AAD}"/>
              </a:ext>
            </a:extLst>
          </p:cNvPr>
          <p:cNvSpPr txBox="1"/>
          <p:nvPr/>
        </p:nvSpPr>
        <p:spPr>
          <a:xfrm>
            <a:off x="8314884" y="4477865"/>
            <a:ext cx="1941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Deixar meu bar sempre limpo e arrumado.</a:t>
            </a:r>
          </a:p>
        </p:txBody>
      </p:sp>
      <p:sp>
        <p:nvSpPr>
          <p:cNvPr id="59" name="TextBox 88">
            <a:extLst>
              <a:ext uri="{FF2B5EF4-FFF2-40B4-BE49-F238E27FC236}">
                <a16:creationId xmlns:a16="http://schemas.microsoft.com/office/drawing/2014/main" id="{83F3E276-0D02-4028-9661-5570FB8D9972}"/>
              </a:ext>
            </a:extLst>
          </p:cNvPr>
          <p:cNvSpPr txBox="1"/>
          <p:nvPr/>
        </p:nvSpPr>
        <p:spPr>
          <a:xfrm>
            <a:off x="3751007" y="4114477"/>
            <a:ext cx="1907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Uso várias planilhas para controlar o meu negócio.</a:t>
            </a:r>
          </a:p>
        </p:txBody>
      </p:sp>
      <p:sp>
        <p:nvSpPr>
          <p:cNvPr id="60" name="TextBox 88">
            <a:extLst>
              <a:ext uri="{FF2B5EF4-FFF2-40B4-BE49-F238E27FC236}">
                <a16:creationId xmlns:a16="http://schemas.microsoft.com/office/drawing/2014/main" id="{4C8017EF-3719-4E49-89AA-F2DC1D60AA31}"/>
              </a:ext>
            </a:extLst>
          </p:cNvPr>
          <p:cNvSpPr txBox="1"/>
          <p:nvPr/>
        </p:nvSpPr>
        <p:spPr>
          <a:xfrm>
            <a:off x="5598732" y="4506046"/>
            <a:ext cx="1641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Prezo pelo bom atendimento.</a:t>
            </a:r>
          </a:p>
        </p:txBody>
      </p:sp>
      <p:sp>
        <p:nvSpPr>
          <p:cNvPr id="61" name="TextBox 86">
            <a:extLst>
              <a:ext uri="{FF2B5EF4-FFF2-40B4-BE49-F238E27FC236}">
                <a16:creationId xmlns:a16="http://schemas.microsoft.com/office/drawing/2014/main" id="{C85D9A73-E5E7-4B11-A017-D6F59CA06347}"/>
              </a:ext>
            </a:extLst>
          </p:cNvPr>
          <p:cNvSpPr txBox="1"/>
          <p:nvPr/>
        </p:nvSpPr>
        <p:spPr>
          <a:xfrm>
            <a:off x="8059449" y="2260499"/>
            <a:ext cx="1675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Vejo que o cliente esta mais exigente.</a:t>
            </a:r>
          </a:p>
        </p:txBody>
      </p:sp>
      <p:sp>
        <p:nvSpPr>
          <p:cNvPr id="62" name="TextBox 86">
            <a:extLst>
              <a:ext uri="{FF2B5EF4-FFF2-40B4-BE49-F238E27FC236}">
                <a16:creationId xmlns:a16="http://schemas.microsoft.com/office/drawing/2014/main" id="{2ED7EB26-2D77-4BE6-901C-0E171C359075}"/>
              </a:ext>
            </a:extLst>
          </p:cNvPr>
          <p:cNvSpPr txBox="1"/>
          <p:nvPr/>
        </p:nvSpPr>
        <p:spPr>
          <a:xfrm>
            <a:off x="7953943" y="2809838"/>
            <a:ext cx="173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Dificuldade em manter uma equipe treinada e comprometida.</a:t>
            </a:r>
          </a:p>
        </p:txBody>
      </p:sp>
      <p:sp>
        <p:nvSpPr>
          <p:cNvPr id="63" name="TextBox 86">
            <a:extLst>
              <a:ext uri="{FF2B5EF4-FFF2-40B4-BE49-F238E27FC236}">
                <a16:creationId xmlns:a16="http://schemas.microsoft.com/office/drawing/2014/main" id="{ECDD8F79-C8F6-484A-9B0F-EECB339BF562}"/>
              </a:ext>
            </a:extLst>
          </p:cNvPr>
          <p:cNvSpPr txBox="1"/>
          <p:nvPr/>
        </p:nvSpPr>
        <p:spPr>
          <a:xfrm>
            <a:off x="9473530" y="3496920"/>
            <a:ext cx="130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Os concorrentes estão investindo em tecnologia.</a:t>
            </a:r>
          </a:p>
        </p:txBody>
      </p:sp>
      <p:sp>
        <p:nvSpPr>
          <p:cNvPr id="64" name="TextBox 84">
            <a:extLst>
              <a:ext uri="{FF2B5EF4-FFF2-40B4-BE49-F238E27FC236}">
                <a16:creationId xmlns:a16="http://schemas.microsoft.com/office/drawing/2014/main" id="{1030A3BE-EF90-442D-B22E-F2FE0F1EAE2D}"/>
              </a:ext>
            </a:extLst>
          </p:cNvPr>
          <p:cNvSpPr txBox="1"/>
          <p:nvPr/>
        </p:nvSpPr>
        <p:spPr>
          <a:xfrm>
            <a:off x="5203474" y="1493683"/>
            <a:ext cx="26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Acredito que se eu investir em tecnologia, vou melhorar o meu bar.</a:t>
            </a:r>
          </a:p>
        </p:txBody>
      </p:sp>
      <p:sp>
        <p:nvSpPr>
          <p:cNvPr id="65" name="TextBox 84">
            <a:extLst>
              <a:ext uri="{FF2B5EF4-FFF2-40B4-BE49-F238E27FC236}">
                <a16:creationId xmlns:a16="http://schemas.microsoft.com/office/drawing/2014/main" id="{B0AD81AC-E5A5-49F6-96CB-6FBD0518D8BE}"/>
              </a:ext>
            </a:extLst>
          </p:cNvPr>
          <p:cNvSpPr txBox="1"/>
          <p:nvPr/>
        </p:nvSpPr>
        <p:spPr>
          <a:xfrm>
            <a:off x="7862645" y="781051"/>
            <a:ext cx="1897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Acredito que se eu investir em tecnologia, vou melhorar o meu bar.</a:t>
            </a:r>
          </a:p>
        </p:txBody>
      </p:sp>
      <p:sp>
        <p:nvSpPr>
          <p:cNvPr id="66" name="TextBox 90">
            <a:extLst>
              <a:ext uri="{FF2B5EF4-FFF2-40B4-BE49-F238E27FC236}">
                <a16:creationId xmlns:a16="http://schemas.microsoft.com/office/drawing/2014/main" id="{CB597809-3CA3-4721-8563-832985D30EB6}"/>
              </a:ext>
            </a:extLst>
          </p:cNvPr>
          <p:cNvSpPr txBox="1"/>
          <p:nvPr/>
        </p:nvSpPr>
        <p:spPr>
          <a:xfrm>
            <a:off x="2114501" y="6121835"/>
            <a:ext cx="226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Dificuldade de gerenciar o fluxo de Caixa e precificar corretamente. </a:t>
            </a:r>
          </a:p>
        </p:txBody>
      </p:sp>
      <p:sp>
        <p:nvSpPr>
          <p:cNvPr id="67" name="TextBox 91" descr="e">
            <a:extLst>
              <a:ext uri="{FF2B5EF4-FFF2-40B4-BE49-F238E27FC236}">
                <a16:creationId xmlns:a16="http://schemas.microsoft.com/office/drawing/2014/main" id="{2A3ECE35-397B-44A0-BDCF-0C8EC5F11769}"/>
              </a:ext>
            </a:extLst>
          </p:cNvPr>
          <p:cNvSpPr txBox="1"/>
          <p:nvPr/>
        </p:nvSpPr>
        <p:spPr>
          <a:xfrm>
            <a:off x="6816546" y="6190444"/>
            <a:ext cx="2097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 uma equipe engajada.</a:t>
            </a:r>
          </a:p>
        </p:txBody>
      </p:sp>
      <p:sp>
        <p:nvSpPr>
          <p:cNvPr id="68" name="TextBox 91" descr="e">
            <a:extLst>
              <a:ext uri="{FF2B5EF4-FFF2-40B4-BE49-F238E27FC236}">
                <a16:creationId xmlns:a16="http://schemas.microsoft.com/office/drawing/2014/main" id="{0F816D87-BF62-4BAC-A7DE-EC7F47FADD92}"/>
              </a:ext>
            </a:extLst>
          </p:cNvPr>
          <p:cNvSpPr txBox="1"/>
          <p:nvPr/>
        </p:nvSpPr>
        <p:spPr>
          <a:xfrm>
            <a:off x="9661111" y="6173729"/>
            <a:ext cx="155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Avaliações positivas em redes sociais.</a:t>
            </a:r>
          </a:p>
        </p:txBody>
      </p:sp>
      <p:sp>
        <p:nvSpPr>
          <p:cNvPr id="69" name="TextBox 91">
            <a:extLst>
              <a:ext uri="{FF2B5EF4-FFF2-40B4-BE49-F238E27FC236}">
                <a16:creationId xmlns:a16="http://schemas.microsoft.com/office/drawing/2014/main" id="{00943650-A7CA-4D3C-A415-B0F8E85F5AB8}"/>
              </a:ext>
            </a:extLst>
          </p:cNvPr>
          <p:cNvSpPr txBox="1"/>
          <p:nvPr/>
        </p:nvSpPr>
        <p:spPr>
          <a:xfrm>
            <a:off x="9327402" y="5582867"/>
            <a:ext cx="18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Tornar o meu negócio uma referência.</a:t>
            </a:r>
          </a:p>
        </p:txBody>
      </p:sp>
      <p:sp>
        <p:nvSpPr>
          <p:cNvPr id="70" name="TextBox 61">
            <a:extLst>
              <a:ext uri="{FF2B5EF4-FFF2-40B4-BE49-F238E27FC236}">
                <a16:creationId xmlns:a16="http://schemas.microsoft.com/office/drawing/2014/main" id="{0AB84487-F7D4-46DE-A380-2E5F84386482}"/>
              </a:ext>
            </a:extLst>
          </p:cNvPr>
          <p:cNvSpPr txBox="1"/>
          <p:nvPr/>
        </p:nvSpPr>
        <p:spPr>
          <a:xfrm>
            <a:off x="2159945" y="1668420"/>
            <a:ext cx="152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Sugestões veganas e sem gluten para incluir no cardápio.</a:t>
            </a:r>
          </a:p>
        </p:txBody>
      </p:sp>
      <p:sp>
        <p:nvSpPr>
          <p:cNvPr id="71" name="TextBox 61">
            <a:extLst>
              <a:ext uri="{FF2B5EF4-FFF2-40B4-BE49-F238E27FC236}">
                <a16:creationId xmlns:a16="http://schemas.microsoft.com/office/drawing/2014/main" id="{6E6B010E-D7BB-4B46-97C1-9847FB1B13D8}"/>
              </a:ext>
            </a:extLst>
          </p:cNvPr>
          <p:cNvSpPr txBox="1"/>
          <p:nvPr/>
        </p:nvSpPr>
        <p:spPr>
          <a:xfrm>
            <a:off x="4010448" y="2490383"/>
            <a:ext cx="1507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 bar dos meus concorrentes tem mais variedades.</a:t>
            </a:r>
          </a:p>
        </p:txBody>
      </p:sp>
      <p:sp>
        <p:nvSpPr>
          <p:cNvPr id="73" name="TextBox 61">
            <a:extLst>
              <a:ext uri="{FF2B5EF4-FFF2-40B4-BE49-F238E27FC236}">
                <a16:creationId xmlns:a16="http://schemas.microsoft.com/office/drawing/2014/main" id="{A7F940C2-E747-467C-9C78-DF9956777C30}"/>
              </a:ext>
            </a:extLst>
          </p:cNvPr>
          <p:cNvSpPr txBox="1"/>
          <p:nvPr/>
        </p:nvSpPr>
        <p:spPr>
          <a:xfrm>
            <a:off x="5658760" y="631315"/>
            <a:ext cx="159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Ter uma clientela fiel.</a:t>
            </a:r>
          </a:p>
        </p:txBody>
      </p:sp>
      <p:sp>
        <p:nvSpPr>
          <p:cNvPr id="76" name="TextBox 90">
            <a:extLst>
              <a:ext uri="{FF2B5EF4-FFF2-40B4-BE49-F238E27FC236}">
                <a16:creationId xmlns:a16="http://schemas.microsoft.com/office/drawing/2014/main" id="{6CC42103-8D4F-4D7C-8AE5-7FC9294F8575}"/>
              </a:ext>
            </a:extLst>
          </p:cNvPr>
          <p:cNvSpPr txBox="1"/>
          <p:nvPr/>
        </p:nvSpPr>
        <p:spPr>
          <a:xfrm>
            <a:off x="4370965" y="5582867"/>
            <a:ext cx="1952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É díficil manter o negócio com esta economia.</a:t>
            </a:r>
          </a:p>
        </p:txBody>
      </p:sp>
      <p:sp>
        <p:nvSpPr>
          <p:cNvPr id="77" name="TextBox 90">
            <a:extLst>
              <a:ext uri="{FF2B5EF4-FFF2-40B4-BE49-F238E27FC236}">
                <a16:creationId xmlns:a16="http://schemas.microsoft.com/office/drawing/2014/main" id="{CCD921C1-ECDD-4F97-8EDD-EBDB530EBAC1}"/>
              </a:ext>
            </a:extLst>
          </p:cNvPr>
          <p:cNvSpPr txBox="1"/>
          <p:nvPr/>
        </p:nvSpPr>
        <p:spPr>
          <a:xfrm>
            <a:off x="4320567" y="6190444"/>
            <a:ext cx="2034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rotatividade de funcionários me preocupa.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091AEE9-D9EC-45AD-B726-A9B9FCD992FB}"/>
              </a:ext>
            </a:extLst>
          </p:cNvPr>
          <p:cNvSpPr/>
          <p:nvPr/>
        </p:nvSpPr>
        <p:spPr>
          <a:xfrm>
            <a:off x="3003702" y="946718"/>
            <a:ext cx="1706491" cy="381798"/>
          </a:xfrm>
          <a:prstGeom prst="round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36F46313-2F5A-4383-A13B-0B5508B1F331}"/>
              </a:ext>
            </a:extLst>
          </p:cNvPr>
          <p:cNvSpPr/>
          <p:nvPr/>
        </p:nvSpPr>
        <p:spPr>
          <a:xfrm>
            <a:off x="5723321" y="629183"/>
            <a:ext cx="1490513" cy="327289"/>
          </a:xfrm>
          <a:prstGeom prst="round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18EB2B7B-4A04-4B77-B560-8A8EF81ED61A}"/>
              </a:ext>
            </a:extLst>
          </p:cNvPr>
          <p:cNvSpPr/>
          <p:nvPr/>
        </p:nvSpPr>
        <p:spPr>
          <a:xfrm>
            <a:off x="7962919" y="841428"/>
            <a:ext cx="1877611" cy="559259"/>
          </a:xfrm>
          <a:prstGeom prst="round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2CF1B35B-BA2B-43EC-8A54-307366AF3AAD}"/>
              </a:ext>
            </a:extLst>
          </p:cNvPr>
          <p:cNvSpPr/>
          <p:nvPr/>
        </p:nvSpPr>
        <p:spPr>
          <a:xfrm>
            <a:off x="5216407" y="1524790"/>
            <a:ext cx="2609155" cy="381798"/>
          </a:xfrm>
          <a:prstGeom prst="roundRect">
            <a:avLst/>
          </a:prstGeom>
          <a:solidFill>
            <a:srgbClr val="ED7D3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DA264FF-D47D-4922-B738-1358C66A81E9}"/>
              </a:ext>
            </a:extLst>
          </p:cNvPr>
          <p:cNvSpPr/>
          <p:nvPr/>
        </p:nvSpPr>
        <p:spPr>
          <a:xfrm>
            <a:off x="2220338" y="1721381"/>
            <a:ext cx="1375094" cy="577487"/>
          </a:xfrm>
          <a:prstGeom prst="round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7DE2D3B5-96BF-4191-A784-7CD9B0DCE861}"/>
              </a:ext>
            </a:extLst>
          </p:cNvPr>
          <p:cNvSpPr/>
          <p:nvPr/>
        </p:nvSpPr>
        <p:spPr>
          <a:xfrm>
            <a:off x="2277585" y="3181145"/>
            <a:ext cx="1858111" cy="551648"/>
          </a:xfrm>
          <a:prstGeom prst="round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BF398A56-A347-46CC-AE87-BF6153FB6CD0}"/>
              </a:ext>
            </a:extLst>
          </p:cNvPr>
          <p:cNvSpPr/>
          <p:nvPr/>
        </p:nvSpPr>
        <p:spPr>
          <a:xfrm>
            <a:off x="4222852" y="2507874"/>
            <a:ext cx="1276651" cy="603928"/>
          </a:xfrm>
          <a:prstGeom prst="roundRect">
            <a:avLst/>
          </a:prstGeom>
          <a:solidFill>
            <a:srgbClr val="4472C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C74035D9-06E8-4442-BC1D-CB5B2CC7568B}"/>
              </a:ext>
            </a:extLst>
          </p:cNvPr>
          <p:cNvSpPr/>
          <p:nvPr/>
        </p:nvSpPr>
        <p:spPr>
          <a:xfrm>
            <a:off x="3760842" y="4131210"/>
            <a:ext cx="1817200" cy="443696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: Cantos Arredondados 90">
            <a:extLst>
              <a:ext uri="{FF2B5EF4-FFF2-40B4-BE49-F238E27FC236}">
                <a16:creationId xmlns:a16="http://schemas.microsoft.com/office/drawing/2014/main" id="{BC2C0D8D-335C-44B1-A8F7-A72BFF981025}"/>
              </a:ext>
            </a:extLst>
          </p:cNvPr>
          <p:cNvSpPr/>
          <p:nvPr/>
        </p:nvSpPr>
        <p:spPr>
          <a:xfrm>
            <a:off x="7399718" y="4002233"/>
            <a:ext cx="1502006" cy="400675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9A839C8B-EB6A-47EE-A54F-0FE43E4AF4CA}"/>
              </a:ext>
            </a:extLst>
          </p:cNvPr>
          <p:cNvSpPr/>
          <p:nvPr/>
        </p:nvSpPr>
        <p:spPr>
          <a:xfrm>
            <a:off x="6040296" y="4566788"/>
            <a:ext cx="1191330" cy="397651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3" name="Retângulo: Cantos Arredondados 92">
            <a:extLst>
              <a:ext uri="{FF2B5EF4-FFF2-40B4-BE49-F238E27FC236}">
                <a16:creationId xmlns:a16="http://schemas.microsoft.com/office/drawing/2014/main" id="{34BAAD97-4C38-434F-852C-F7BF94A00B43}"/>
              </a:ext>
            </a:extLst>
          </p:cNvPr>
          <p:cNvSpPr/>
          <p:nvPr/>
        </p:nvSpPr>
        <p:spPr>
          <a:xfrm>
            <a:off x="2545608" y="4650121"/>
            <a:ext cx="2015916" cy="254241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AF2CC71D-B2FA-41D2-AB30-D78756BE8D78}"/>
              </a:ext>
            </a:extLst>
          </p:cNvPr>
          <p:cNvSpPr/>
          <p:nvPr/>
        </p:nvSpPr>
        <p:spPr>
          <a:xfrm>
            <a:off x="8583368" y="4515031"/>
            <a:ext cx="1641490" cy="407603"/>
          </a:xfrm>
          <a:prstGeom prst="round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EA3B81E5-6E5F-4F01-B3A7-53A2AA674B58}"/>
              </a:ext>
            </a:extLst>
          </p:cNvPr>
          <p:cNvSpPr/>
          <p:nvPr/>
        </p:nvSpPr>
        <p:spPr>
          <a:xfrm>
            <a:off x="9704802" y="1849125"/>
            <a:ext cx="1039915" cy="580346"/>
          </a:xfrm>
          <a:prstGeom prst="roundRect">
            <a:avLst/>
          </a:prstGeom>
          <a:solidFill>
            <a:srgbClr val="A4A4A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440ADE89-9414-4E2D-AB72-F0C4C086C262}"/>
              </a:ext>
            </a:extLst>
          </p:cNvPr>
          <p:cNvSpPr/>
          <p:nvPr/>
        </p:nvSpPr>
        <p:spPr>
          <a:xfrm>
            <a:off x="7962919" y="2847316"/>
            <a:ext cx="1680263" cy="568741"/>
          </a:xfrm>
          <a:prstGeom prst="roundRect">
            <a:avLst/>
          </a:prstGeom>
          <a:solidFill>
            <a:srgbClr val="A4A4A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3640A14D-50E2-4043-A34A-8D68153AAF90}"/>
              </a:ext>
            </a:extLst>
          </p:cNvPr>
          <p:cNvSpPr/>
          <p:nvPr/>
        </p:nvSpPr>
        <p:spPr>
          <a:xfrm>
            <a:off x="8118315" y="2287969"/>
            <a:ext cx="1355215" cy="389030"/>
          </a:xfrm>
          <a:prstGeom prst="roundRect">
            <a:avLst/>
          </a:prstGeom>
          <a:solidFill>
            <a:srgbClr val="A4A4A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7022826E-75FC-4BE6-A10B-E825C27CCBD4}"/>
              </a:ext>
            </a:extLst>
          </p:cNvPr>
          <p:cNvSpPr/>
          <p:nvPr/>
        </p:nvSpPr>
        <p:spPr>
          <a:xfrm>
            <a:off x="9501795" y="3528667"/>
            <a:ext cx="1185301" cy="565553"/>
          </a:xfrm>
          <a:prstGeom prst="roundRect">
            <a:avLst/>
          </a:prstGeom>
          <a:solidFill>
            <a:srgbClr val="A4A4A4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CC85B71A-4FA6-4248-93FF-90217342B4CD}"/>
              </a:ext>
            </a:extLst>
          </p:cNvPr>
          <p:cNvSpPr/>
          <p:nvPr/>
        </p:nvSpPr>
        <p:spPr>
          <a:xfrm>
            <a:off x="2221711" y="5611184"/>
            <a:ext cx="1990639" cy="405388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31DFB918-1ED1-4AA1-AEE9-B02FC6954590}"/>
              </a:ext>
            </a:extLst>
          </p:cNvPr>
          <p:cNvSpPr/>
          <p:nvPr/>
        </p:nvSpPr>
        <p:spPr>
          <a:xfrm>
            <a:off x="4426464" y="5614318"/>
            <a:ext cx="1817200" cy="417683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89C3B9E5-9BE4-4993-A72B-8901F80FE397}"/>
              </a:ext>
            </a:extLst>
          </p:cNvPr>
          <p:cNvSpPr/>
          <p:nvPr/>
        </p:nvSpPr>
        <p:spPr>
          <a:xfrm>
            <a:off x="4357333" y="6231159"/>
            <a:ext cx="1883327" cy="417683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DDE87BD-E0FC-45A2-8F9C-36CEEABC6CA3}"/>
              </a:ext>
            </a:extLst>
          </p:cNvPr>
          <p:cNvSpPr/>
          <p:nvPr/>
        </p:nvSpPr>
        <p:spPr>
          <a:xfrm>
            <a:off x="6868634" y="6190445"/>
            <a:ext cx="1793358" cy="330858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470B71E8-9EFE-459F-9BD1-4B83A153057D}"/>
              </a:ext>
            </a:extLst>
          </p:cNvPr>
          <p:cNvSpPr/>
          <p:nvPr/>
        </p:nvSpPr>
        <p:spPr>
          <a:xfrm>
            <a:off x="6794931" y="5592326"/>
            <a:ext cx="2242063" cy="417683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C19CAF7C-A337-43E1-B2FF-895DE089E580}"/>
              </a:ext>
            </a:extLst>
          </p:cNvPr>
          <p:cNvSpPr/>
          <p:nvPr/>
        </p:nvSpPr>
        <p:spPr>
          <a:xfrm>
            <a:off x="2176703" y="6163048"/>
            <a:ext cx="1870053" cy="549336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33A04468-B7C3-4086-AC89-D604D915D6EB}"/>
              </a:ext>
            </a:extLst>
          </p:cNvPr>
          <p:cNvSpPr/>
          <p:nvPr/>
        </p:nvSpPr>
        <p:spPr>
          <a:xfrm>
            <a:off x="9538867" y="5637574"/>
            <a:ext cx="1600004" cy="330858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0C66495F-36C0-4CCD-99F3-0625B804CFDE}"/>
              </a:ext>
            </a:extLst>
          </p:cNvPr>
          <p:cNvSpPr/>
          <p:nvPr/>
        </p:nvSpPr>
        <p:spPr>
          <a:xfrm>
            <a:off x="9746033" y="6186254"/>
            <a:ext cx="1404549" cy="449140"/>
          </a:xfrm>
          <a:prstGeom prst="roundRect">
            <a:avLst/>
          </a:prstGeom>
          <a:solidFill>
            <a:srgbClr val="7BA841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009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7F6C2-59FC-19B6-3E45-88627DA5B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0951CF-423B-F01E-1C4C-D8B1FFD48ACB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B042D10-F1F0-9C53-5926-F218229A93A0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EBE7325F-9907-C8BD-6A08-B0783A640255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13A10CD-9090-2710-4B79-8984B41DA0A7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F1106C5-4BDF-08D3-733C-302248054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ACCF1499-0846-AAF3-8E81-4D8FD258BE0C}"/>
              </a:ext>
            </a:extLst>
          </p:cNvPr>
          <p:cNvSpPr/>
          <p:nvPr/>
        </p:nvSpPr>
        <p:spPr>
          <a:xfrm>
            <a:off x="-39445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E631B9A-24B7-C03D-B1ED-13621C82C141}"/>
              </a:ext>
            </a:extLst>
          </p:cNvPr>
          <p:cNvGrpSpPr/>
          <p:nvPr/>
        </p:nvGrpSpPr>
        <p:grpSpPr>
          <a:xfrm>
            <a:off x="10799532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E47BAB69-223F-366E-FEB4-37077579733D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301E86-9304-3C15-100B-44101977F47B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37A5513-7549-3CC9-A233-EC276CCE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05F8D4D7-F33F-A83C-9F3E-3EEA9B9F2383}"/>
              </a:ext>
            </a:extLst>
          </p:cNvPr>
          <p:cNvSpPr/>
          <p:nvPr/>
        </p:nvSpPr>
        <p:spPr>
          <a:xfrm>
            <a:off x="-79768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C547430-D5FB-E4D9-2D5D-4EDB40F107C0}"/>
              </a:ext>
            </a:extLst>
          </p:cNvPr>
          <p:cNvGrpSpPr/>
          <p:nvPr/>
        </p:nvGrpSpPr>
        <p:grpSpPr>
          <a:xfrm>
            <a:off x="10383538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2359E72C-A738-3501-90E1-989AF84AEA83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5F55907-9483-6962-4618-ABA64BDB936F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DB8F51-1088-DCB3-359A-B2B0DE249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09E8D7-9732-F33C-4062-8377A7B3CD95}"/>
              </a:ext>
            </a:extLst>
          </p:cNvPr>
          <p:cNvSpPr/>
          <p:nvPr/>
        </p:nvSpPr>
        <p:spPr>
          <a:xfrm>
            <a:off x="-1052628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49376FC4-E769-2EC2-6B90-0E826F47D374}"/>
              </a:ext>
            </a:extLst>
          </p:cNvPr>
          <p:cNvGrpSpPr/>
          <p:nvPr/>
        </p:nvGrpSpPr>
        <p:grpSpPr>
          <a:xfrm>
            <a:off x="660489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188A4D7-8306-20AE-95A6-CD994D9A3D56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3709F718-0B6C-3B78-EACC-DC591D78FA69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F1F94B6-B6FF-63B5-66C5-8172320A5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F0B90E61-37C9-3787-6BE7-DEF19D9A2092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B6B7720-8E41-C351-AD28-6EDEF240EF6F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D6C6AA8-FC57-A378-201E-1041B8004F51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AD0F559-DDFA-B565-43C3-8B02404CF4F1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9931C0E5-D8CD-ECF1-30E9-A96697215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7F76C875-2BF5-B59A-2BBD-6049268A34B1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0E409F7-534D-82FA-A46F-A7A5DDC12B58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55E8004B-BE12-4873-4323-EB7FAE89980F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5CCEFF1-5B3F-9B9F-57B1-144F78E1942A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A04B5A80-8B8D-B678-6B83-1A2618209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DEBD6FA9-1908-6BEF-0171-BFFBFCE1024E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EA326AB-98F0-428C-81E3-44481A709FA9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A06EB594-D2E8-92CC-2E51-6FEB4374D226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7877E8E-70B1-3982-776D-88FBA7CC8F9A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A030C4CC-A143-3DBA-9390-4988751F8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979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AD5E64-7F36-1425-1B81-1766E90B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755C325-F507-4FE0-B9A2-2B4037D5B3B8}"/>
              </a:ext>
            </a:extLst>
          </p:cNvPr>
          <p:cNvSpPr/>
          <p:nvPr/>
        </p:nvSpPr>
        <p:spPr>
          <a:xfrm>
            <a:off x="-7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>
              <a:solidFill>
                <a:schemeClr val="bg2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3677BA87-ED76-AECD-6AFA-6388BBF37C68}"/>
              </a:ext>
            </a:extLst>
          </p:cNvPr>
          <p:cNvGrpSpPr/>
          <p:nvPr/>
        </p:nvGrpSpPr>
        <p:grpSpPr>
          <a:xfrm>
            <a:off x="11189370" y="2198969"/>
            <a:ext cx="1026904" cy="2466001"/>
            <a:chOff x="11189377" y="2198969"/>
            <a:chExt cx="1026904" cy="2466001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FC348B7-0AF8-A931-3C86-2D38E167BA3E}"/>
                </a:ext>
              </a:extLst>
            </p:cNvPr>
            <p:cNvSpPr/>
            <p:nvPr/>
          </p:nvSpPr>
          <p:spPr>
            <a:xfrm>
              <a:off x="11189377" y="219897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00809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DBE1EBA-20FE-B04E-0C7A-3714A74C0354}"/>
                </a:ext>
              </a:extLst>
            </p:cNvPr>
            <p:cNvSpPr txBox="1"/>
            <p:nvPr/>
          </p:nvSpPr>
          <p:spPr>
            <a:xfrm rot="16200000">
              <a:off x="10706281" y="3154971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Introdução</a:t>
              </a:r>
            </a:p>
          </p:txBody>
        </p: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C41394C-74F2-C8CF-DBFB-ECCBC205A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93F53A0-3064-E83B-0B7B-7F234D6267D1}"/>
              </a:ext>
            </a:extLst>
          </p:cNvPr>
          <p:cNvSpPr/>
          <p:nvPr/>
        </p:nvSpPr>
        <p:spPr>
          <a:xfrm>
            <a:off x="-394458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EC2415F-8897-595E-5A2C-091514E7DF10}"/>
              </a:ext>
            </a:extLst>
          </p:cNvPr>
          <p:cNvGrpSpPr/>
          <p:nvPr/>
        </p:nvGrpSpPr>
        <p:grpSpPr>
          <a:xfrm>
            <a:off x="10799532" y="2195312"/>
            <a:ext cx="1031244" cy="2466002"/>
            <a:chOff x="11181959" y="2195312"/>
            <a:chExt cx="1031244" cy="2466002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ED7A5707-D65C-A535-91E7-3299C5F54E10}"/>
                </a:ext>
              </a:extLst>
            </p:cNvPr>
            <p:cNvSpPr/>
            <p:nvPr/>
          </p:nvSpPr>
          <p:spPr>
            <a:xfrm>
              <a:off x="11181959" y="2195314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BA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9FB574A-6072-5697-2A6F-DBA01017512C}"/>
                </a:ext>
              </a:extLst>
            </p:cNvPr>
            <p:cNvSpPr txBox="1"/>
            <p:nvPr/>
          </p:nvSpPr>
          <p:spPr>
            <a:xfrm rot="16200000">
              <a:off x="10703203" y="3151314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Imersão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1211FB38-DB17-B481-887B-A5F500FC0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0F38A240-3F83-F965-0AA0-BE0657F7F81E}"/>
              </a:ext>
            </a:extLst>
          </p:cNvPr>
          <p:cNvSpPr/>
          <p:nvPr/>
        </p:nvSpPr>
        <p:spPr>
          <a:xfrm>
            <a:off x="-797684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2E6121C-46A7-221F-3273-3EC09E1AC013}"/>
              </a:ext>
            </a:extLst>
          </p:cNvPr>
          <p:cNvGrpSpPr/>
          <p:nvPr/>
        </p:nvGrpSpPr>
        <p:grpSpPr>
          <a:xfrm>
            <a:off x="10383538" y="2195395"/>
            <a:ext cx="1029983" cy="2466002"/>
            <a:chOff x="11181223" y="2195395"/>
            <a:chExt cx="1029983" cy="2466002"/>
          </a:xfrm>
        </p:grpSpPr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34E3E81-8F1A-B321-9530-91144FD34601}"/>
                </a:ext>
              </a:extLst>
            </p:cNvPr>
            <p:cNvSpPr/>
            <p:nvPr/>
          </p:nvSpPr>
          <p:spPr>
            <a:xfrm>
              <a:off x="11181223" y="2195397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4F636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04013126-E92E-A129-2317-6627E0B63C54}"/>
                </a:ext>
              </a:extLst>
            </p:cNvPr>
            <p:cNvSpPr txBox="1"/>
            <p:nvPr/>
          </p:nvSpPr>
          <p:spPr>
            <a:xfrm rot="16200000">
              <a:off x="10701206" y="3151397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6971036-8E4A-17AE-4415-9C9ADFB18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E8537CAC-8E18-62CA-10F9-347C0227EE44}"/>
              </a:ext>
            </a:extLst>
          </p:cNvPr>
          <p:cNvSpPr/>
          <p:nvPr/>
        </p:nvSpPr>
        <p:spPr>
          <a:xfrm>
            <a:off x="-1213824" y="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E673E2A-A03D-EB56-9DE2-177A7D40C822}"/>
              </a:ext>
            </a:extLst>
          </p:cNvPr>
          <p:cNvGrpSpPr/>
          <p:nvPr/>
        </p:nvGrpSpPr>
        <p:grpSpPr>
          <a:xfrm>
            <a:off x="9972950" y="2186438"/>
            <a:ext cx="1026551" cy="2466002"/>
            <a:chOff x="11186775" y="2186438"/>
            <a:chExt cx="1026551" cy="2466002"/>
          </a:xfrm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71DDCAF8-1BD9-5CD1-33A6-530666F6F0D8}"/>
                </a:ext>
              </a:extLst>
            </p:cNvPr>
            <p:cNvSpPr/>
            <p:nvPr/>
          </p:nvSpPr>
          <p:spPr>
            <a:xfrm>
              <a:off x="11186775" y="2186440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AB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5DADB92-376A-9366-2518-67C8406B4139}"/>
                </a:ext>
              </a:extLst>
            </p:cNvPr>
            <p:cNvSpPr txBox="1"/>
            <p:nvPr/>
          </p:nvSpPr>
          <p:spPr>
            <a:xfrm rot="16200000">
              <a:off x="10703326" y="3142440"/>
              <a:ext cx="246600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Ideação</a:t>
              </a: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EB6D1B8A-76FA-6A55-6A99-849E1E3D2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19" name="Retângulo 18">
            <a:extLst>
              <a:ext uri="{FF2B5EF4-FFF2-40B4-BE49-F238E27FC236}">
                <a16:creationId xmlns:a16="http://schemas.microsoft.com/office/drawing/2014/main" id="{325C2CB6-89DB-1B00-9C8E-0869113E60EA}"/>
              </a:ext>
            </a:extLst>
          </p:cNvPr>
          <p:cNvSpPr/>
          <p:nvPr/>
        </p:nvSpPr>
        <p:spPr>
          <a:xfrm>
            <a:off x="-10937765" y="0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268375F-3CF6-87B1-375D-E42866277118}"/>
              </a:ext>
            </a:extLst>
          </p:cNvPr>
          <p:cNvGrpSpPr/>
          <p:nvPr/>
        </p:nvGrpSpPr>
        <p:grpSpPr>
          <a:xfrm>
            <a:off x="253184" y="2185595"/>
            <a:ext cx="1022728" cy="2464526"/>
            <a:chOff x="11181806" y="2185595"/>
            <a:chExt cx="1022728" cy="2464526"/>
          </a:xfrm>
        </p:grpSpPr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DF351627-EAAC-DA2C-448A-C0EA325C3FF8}"/>
                </a:ext>
              </a:extLst>
            </p:cNvPr>
            <p:cNvSpPr/>
            <p:nvPr/>
          </p:nvSpPr>
          <p:spPr>
            <a:xfrm>
              <a:off x="11181806" y="2185595"/>
              <a:ext cx="1009042" cy="2464526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DF5D5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D5E2D45-E03C-F31C-59A1-6FE6FE943A8F}"/>
                </a:ext>
              </a:extLst>
            </p:cNvPr>
            <p:cNvSpPr txBox="1"/>
            <p:nvPr/>
          </p:nvSpPr>
          <p:spPr>
            <a:xfrm rot="16200000">
              <a:off x="10695272" y="3140859"/>
              <a:ext cx="246452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Prototipação</a:t>
              </a: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AC582BA4-7C96-5DB5-9943-4B0FE518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24" name="Retângulo 23">
            <a:extLst>
              <a:ext uri="{FF2B5EF4-FFF2-40B4-BE49-F238E27FC236}">
                <a16:creationId xmlns:a16="http://schemas.microsoft.com/office/drawing/2014/main" id="{A9247672-0475-E866-93A1-5429355F38C0}"/>
              </a:ext>
            </a:extLst>
          </p:cNvPr>
          <p:cNvSpPr/>
          <p:nvPr/>
        </p:nvSpPr>
        <p:spPr>
          <a:xfrm>
            <a:off x="-11363609" y="0"/>
            <a:ext cx="12191997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1EC48A2-1D1C-B691-5313-9E96EF45F9EB}"/>
              </a:ext>
            </a:extLst>
          </p:cNvPr>
          <p:cNvGrpSpPr/>
          <p:nvPr/>
        </p:nvGrpSpPr>
        <p:grpSpPr>
          <a:xfrm>
            <a:off x="-170108" y="2190322"/>
            <a:ext cx="1026072" cy="2466000"/>
            <a:chOff x="11181468" y="2190322"/>
            <a:chExt cx="1026072" cy="2466000"/>
          </a:xfrm>
        </p:grpSpPr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556E9BF-6BA5-5C34-B212-2A3E5E1396EF}"/>
                </a:ext>
              </a:extLst>
            </p:cNvPr>
            <p:cNvSpPr/>
            <p:nvPr/>
          </p:nvSpPr>
          <p:spPr>
            <a:xfrm>
              <a:off x="11181468" y="2190322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5E3EE6E-CE0D-7DF9-EB42-47463550548B}"/>
                </a:ext>
              </a:extLst>
            </p:cNvPr>
            <p:cNvSpPr txBox="1"/>
            <p:nvPr/>
          </p:nvSpPr>
          <p:spPr>
            <a:xfrm rot="16200000">
              <a:off x="10697541" y="3146323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Validação</a:t>
              </a:r>
            </a:p>
          </p:txBody>
        </p:sp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61CFE549-28BE-0330-74F5-942417318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DBB63351-19CA-5B76-CAA7-C2A316C55344}"/>
              </a:ext>
            </a:extLst>
          </p:cNvPr>
          <p:cNvSpPr/>
          <p:nvPr/>
        </p:nvSpPr>
        <p:spPr>
          <a:xfrm>
            <a:off x="-11772200" y="-11991"/>
            <a:ext cx="12191998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  <a:effectLst>
            <a:outerShdw blurRad="254000" dist="1905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>
              <a:solidFill>
                <a:schemeClr val="bg2"/>
              </a:solidFill>
            </a:endParaRP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F3C0CF1-62A5-112E-CAD7-0F106AD5321F}"/>
              </a:ext>
            </a:extLst>
          </p:cNvPr>
          <p:cNvGrpSpPr/>
          <p:nvPr/>
        </p:nvGrpSpPr>
        <p:grpSpPr>
          <a:xfrm>
            <a:off x="-584900" y="2186298"/>
            <a:ext cx="1009744" cy="2466000"/>
            <a:chOff x="11187300" y="2186298"/>
            <a:chExt cx="1009744" cy="2466000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C4D0AD96-1D5D-0FBD-521D-D07BF78F9F37}"/>
                </a:ext>
              </a:extLst>
            </p:cNvPr>
            <p:cNvSpPr/>
            <p:nvPr/>
          </p:nvSpPr>
          <p:spPr>
            <a:xfrm>
              <a:off x="11187300" y="2186298"/>
              <a:ext cx="1008000" cy="2466000"/>
            </a:xfrm>
            <a:custGeom>
              <a:avLst/>
              <a:gdLst>
                <a:gd name="connsiteX0" fmla="*/ 1357604 w 1357604"/>
                <a:gd name="connsiteY0" fmla="*/ 0 h 2584580"/>
                <a:gd name="connsiteX1" fmla="*/ 1357604 w 1357604"/>
                <a:gd name="connsiteY1" fmla="*/ 2584580 h 2584580"/>
                <a:gd name="connsiteX2" fmla="*/ 0 w 1357604"/>
                <a:gd name="connsiteY2" fmla="*/ 1292290 h 2584580"/>
                <a:gd name="connsiteX3" fmla="*/ 1357604 w 1357604"/>
                <a:gd name="connsiteY3" fmla="*/ 0 h 25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7604" h="2584580">
                  <a:moveTo>
                    <a:pt x="1357604" y="0"/>
                  </a:moveTo>
                  <a:lnTo>
                    <a:pt x="1357604" y="2584580"/>
                  </a:lnTo>
                  <a:cubicBezTo>
                    <a:pt x="607820" y="2584580"/>
                    <a:pt x="0" y="2006002"/>
                    <a:pt x="0" y="1292290"/>
                  </a:cubicBezTo>
                  <a:cubicBezTo>
                    <a:pt x="0" y="578578"/>
                    <a:pt x="607820" y="0"/>
                    <a:pt x="1357604" y="0"/>
                  </a:cubicBezTo>
                  <a:close/>
                </a:path>
              </a:pathLst>
            </a:custGeom>
            <a:solidFill>
              <a:srgbClr val="2B09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pt-BR">
                <a:solidFill>
                  <a:srgbClr val="7030A0"/>
                </a:solidFill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A5FD8F-E3B5-1F96-DA26-28E0F5962469}"/>
                </a:ext>
              </a:extLst>
            </p:cNvPr>
            <p:cNvSpPr txBox="1"/>
            <p:nvPr/>
          </p:nvSpPr>
          <p:spPr>
            <a:xfrm rot="16200000">
              <a:off x="10687045" y="3142299"/>
              <a:ext cx="2466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Pivotagem</a:t>
              </a:r>
            </a:p>
          </p:txBody>
        </p:sp>
        <p:pic>
          <p:nvPicPr>
            <p:cNvPr id="37" name="Imagem 36">
              <a:extLst>
                <a:ext uri="{FF2B5EF4-FFF2-40B4-BE49-F238E27FC236}">
                  <a16:creationId xmlns:a16="http://schemas.microsoft.com/office/drawing/2014/main" id="{AAF32BF4-20EB-5B76-649C-20818AA78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245991" y="3171566"/>
              <a:ext cx="493322" cy="493322"/>
            </a:xfrm>
            <a:prstGeom prst="rect">
              <a:avLst/>
            </a:prstGeom>
          </p:spPr>
        </p:pic>
      </p:grpSp>
      <p:grpSp>
        <p:nvGrpSpPr>
          <p:cNvPr id="38" name="Group 7">
            <a:extLst>
              <a:ext uri="{FF2B5EF4-FFF2-40B4-BE49-F238E27FC236}">
                <a16:creationId xmlns:a16="http://schemas.microsoft.com/office/drawing/2014/main" id="{C6D1D6BD-CB78-EEDF-9315-7D4A629ADA22}"/>
              </a:ext>
            </a:extLst>
          </p:cNvPr>
          <p:cNvGrpSpPr/>
          <p:nvPr/>
        </p:nvGrpSpPr>
        <p:grpSpPr>
          <a:xfrm>
            <a:off x="1304372" y="2391880"/>
            <a:ext cx="2022334" cy="3970916"/>
            <a:chOff x="2199307" y="4130668"/>
            <a:chExt cx="3786032" cy="8377962"/>
          </a:xfrm>
        </p:grpSpPr>
        <p:sp>
          <p:nvSpPr>
            <p:cNvPr id="39" name="Freeform: Shape 4">
              <a:extLst>
                <a:ext uri="{FF2B5EF4-FFF2-40B4-BE49-F238E27FC236}">
                  <a16:creationId xmlns:a16="http://schemas.microsoft.com/office/drawing/2014/main" id="{AD31E984-9C59-7737-FFC6-F3467B0BD168}"/>
                </a:ext>
              </a:extLst>
            </p:cNvPr>
            <p:cNvSpPr/>
            <p:nvPr/>
          </p:nvSpPr>
          <p:spPr>
            <a:xfrm>
              <a:off x="2199307" y="4603705"/>
              <a:ext cx="2408379" cy="7904925"/>
            </a:xfrm>
            <a:custGeom>
              <a:avLst/>
              <a:gdLst>
                <a:gd name="connsiteX0" fmla="*/ 1172823 w 1181100"/>
                <a:gd name="connsiteY0" fmla="*/ 1146388 h 3876675"/>
                <a:gd name="connsiteX1" fmla="*/ 937555 w 1181100"/>
                <a:gd name="connsiteY1" fmla="*/ 1054948 h 3876675"/>
                <a:gd name="connsiteX2" fmla="*/ 515598 w 1181100"/>
                <a:gd name="connsiteY2" fmla="*/ 1173058 h 3876675"/>
                <a:gd name="connsiteX3" fmla="*/ 494643 w 1181100"/>
                <a:gd name="connsiteY3" fmla="*/ 765388 h 3876675"/>
                <a:gd name="connsiteX4" fmla="*/ 431778 w 1181100"/>
                <a:gd name="connsiteY4" fmla="*/ 642516 h 3876675"/>
                <a:gd name="connsiteX5" fmla="*/ 526075 w 1181100"/>
                <a:gd name="connsiteY5" fmla="*/ 503451 h 3876675"/>
                <a:gd name="connsiteX6" fmla="*/ 573700 w 1181100"/>
                <a:gd name="connsiteY6" fmla="*/ 507261 h 3876675"/>
                <a:gd name="connsiteX7" fmla="*/ 591798 w 1181100"/>
                <a:gd name="connsiteY7" fmla="*/ 444396 h 3876675"/>
                <a:gd name="connsiteX8" fmla="*/ 583225 w 1181100"/>
                <a:gd name="connsiteY8" fmla="*/ 423441 h 3876675"/>
                <a:gd name="connsiteX9" fmla="*/ 625135 w 1181100"/>
                <a:gd name="connsiteY9" fmla="*/ 387246 h 3876675"/>
                <a:gd name="connsiteX10" fmla="*/ 684190 w 1181100"/>
                <a:gd name="connsiteY10" fmla="*/ 376768 h 3876675"/>
                <a:gd name="connsiteX11" fmla="*/ 662283 w 1181100"/>
                <a:gd name="connsiteY11" fmla="*/ 264373 h 3876675"/>
                <a:gd name="connsiteX12" fmla="*/ 681333 w 1181100"/>
                <a:gd name="connsiteY12" fmla="*/ 171028 h 3876675"/>
                <a:gd name="connsiteX13" fmla="*/ 276520 w 1181100"/>
                <a:gd name="connsiteY13" fmla="*/ 131976 h 3876675"/>
                <a:gd name="connsiteX14" fmla="*/ 275568 w 1181100"/>
                <a:gd name="connsiteY14" fmla="*/ 418678 h 3876675"/>
                <a:gd name="connsiteX15" fmla="*/ 244135 w 1181100"/>
                <a:gd name="connsiteY15" fmla="*/ 465351 h 3876675"/>
                <a:gd name="connsiteX16" fmla="*/ 215560 w 1181100"/>
                <a:gd name="connsiteY16" fmla="*/ 468208 h 3876675"/>
                <a:gd name="connsiteX17" fmla="*/ 15535 w 1181100"/>
                <a:gd name="connsiteY17" fmla="*/ 733003 h 3876675"/>
                <a:gd name="connsiteX18" fmla="*/ 33633 w 1181100"/>
                <a:gd name="connsiteY18" fmla="*/ 1037803 h 3876675"/>
                <a:gd name="connsiteX19" fmla="*/ 94593 w 1181100"/>
                <a:gd name="connsiteY19" fmla="*/ 1377846 h 3876675"/>
                <a:gd name="connsiteX20" fmla="*/ 97450 w 1181100"/>
                <a:gd name="connsiteY20" fmla="*/ 1392133 h 3876675"/>
                <a:gd name="connsiteX21" fmla="*/ 105070 w 1181100"/>
                <a:gd name="connsiteY21" fmla="*/ 1425471 h 3876675"/>
                <a:gd name="connsiteX22" fmla="*/ 108880 w 1181100"/>
                <a:gd name="connsiteY22" fmla="*/ 1445473 h 3876675"/>
                <a:gd name="connsiteX23" fmla="*/ 106975 w 1181100"/>
                <a:gd name="connsiteY23" fmla="*/ 1477858 h 3876675"/>
                <a:gd name="connsiteX24" fmla="*/ 75543 w 1181100"/>
                <a:gd name="connsiteY24" fmla="*/ 1863621 h 3876675"/>
                <a:gd name="connsiteX25" fmla="*/ 236515 w 1181100"/>
                <a:gd name="connsiteY25" fmla="*/ 2414166 h 3876675"/>
                <a:gd name="connsiteX26" fmla="*/ 246993 w 1181100"/>
                <a:gd name="connsiteY26" fmla="*/ 2647528 h 3876675"/>
                <a:gd name="connsiteX27" fmla="*/ 226990 w 1181100"/>
                <a:gd name="connsiteY27" fmla="*/ 3627651 h 3876675"/>
                <a:gd name="connsiteX28" fmla="*/ 264138 w 1181100"/>
                <a:gd name="connsiteY28" fmla="*/ 3871491 h 3876675"/>
                <a:gd name="connsiteX29" fmla="*/ 493690 w 1181100"/>
                <a:gd name="connsiteY29" fmla="*/ 3861966 h 3876675"/>
                <a:gd name="connsiteX30" fmla="*/ 762295 w 1181100"/>
                <a:gd name="connsiteY30" fmla="*/ 3870539 h 3876675"/>
                <a:gd name="connsiteX31" fmla="*/ 823255 w 1181100"/>
                <a:gd name="connsiteY31" fmla="*/ 3848631 h 3876675"/>
                <a:gd name="connsiteX32" fmla="*/ 880405 w 1181100"/>
                <a:gd name="connsiteY32" fmla="*/ 3768621 h 3876675"/>
                <a:gd name="connsiteX33" fmla="*/ 807063 w 1181100"/>
                <a:gd name="connsiteY33" fmla="*/ 3721948 h 3876675"/>
                <a:gd name="connsiteX34" fmla="*/ 726100 w 1181100"/>
                <a:gd name="connsiteY34" fmla="*/ 3718139 h 3876675"/>
                <a:gd name="connsiteX35" fmla="*/ 791823 w 1181100"/>
                <a:gd name="connsiteY35" fmla="*/ 3644796 h 3876675"/>
                <a:gd name="connsiteX36" fmla="*/ 662283 w 1181100"/>
                <a:gd name="connsiteY36" fmla="*/ 3598123 h 3876675"/>
                <a:gd name="connsiteX37" fmla="*/ 594655 w 1181100"/>
                <a:gd name="connsiteY37" fmla="*/ 3426673 h 3876675"/>
                <a:gd name="connsiteX38" fmla="*/ 636565 w 1181100"/>
                <a:gd name="connsiteY38" fmla="*/ 2896131 h 3876675"/>
                <a:gd name="connsiteX39" fmla="*/ 652758 w 1181100"/>
                <a:gd name="connsiteY39" fmla="*/ 2598951 h 3876675"/>
                <a:gd name="connsiteX40" fmla="*/ 635613 w 1181100"/>
                <a:gd name="connsiteY40" fmla="*/ 2478936 h 3876675"/>
                <a:gd name="connsiteX41" fmla="*/ 628945 w 1181100"/>
                <a:gd name="connsiteY41" fmla="*/ 2319868 h 3876675"/>
                <a:gd name="connsiteX42" fmla="*/ 578463 w 1181100"/>
                <a:gd name="connsiteY42" fmla="*/ 1615018 h 3876675"/>
                <a:gd name="connsiteX43" fmla="*/ 549888 w 1181100"/>
                <a:gd name="connsiteY43" fmla="*/ 1316886 h 3876675"/>
                <a:gd name="connsiteX44" fmla="*/ 683238 w 1181100"/>
                <a:gd name="connsiteY44" fmla="*/ 1259736 h 3876675"/>
                <a:gd name="connsiteX45" fmla="*/ 915648 w 1181100"/>
                <a:gd name="connsiteY45" fmla="*/ 1219731 h 3876675"/>
                <a:gd name="connsiteX46" fmla="*/ 1159488 w 1181100"/>
                <a:gd name="connsiteY46" fmla="*/ 1194966 h 3876675"/>
                <a:gd name="connsiteX47" fmla="*/ 1172823 w 1181100"/>
                <a:gd name="connsiteY47" fmla="*/ 1146388 h 387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81100" h="3876675">
                  <a:moveTo>
                    <a:pt x="1172823" y="1146388"/>
                  </a:moveTo>
                  <a:cubicBezTo>
                    <a:pt x="1055665" y="1125433"/>
                    <a:pt x="1019470" y="1063521"/>
                    <a:pt x="937555" y="1054948"/>
                  </a:cubicBezTo>
                  <a:cubicBezTo>
                    <a:pt x="807063" y="1082571"/>
                    <a:pt x="629898" y="1163533"/>
                    <a:pt x="515598" y="1173058"/>
                  </a:cubicBezTo>
                  <a:cubicBezTo>
                    <a:pt x="505120" y="1074951"/>
                    <a:pt x="541315" y="893976"/>
                    <a:pt x="494643" y="765388"/>
                  </a:cubicBezTo>
                  <a:cubicBezTo>
                    <a:pt x="481308" y="728241"/>
                    <a:pt x="456543" y="678711"/>
                    <a:pt x="431778" y="642516"/>
                  </a:cubicBezTo>
                  <a:cubicBezTo>
                    <a:pt x="431778" y="642516"/>
                    <a:pt x="432730" y="470113"/>
                    <a:pt x="526075" y="503451"/>
                  </a:cubicBezTo>
                  <a:cubicBezTo>
                    <a:pt x="541315" y="509166"/>
                    <a:pt x="563223" y="522501"/>
                    <a:pt x="573700" y="507261"/>
                  </a:cubicBezTo>
                  <a:cubicBezTo>
                    <a:pt x="579415" y="498688"/>
                    <a:pt x="578463" y="457731"/>
                    <a:pt x="591798" y="444396"/>
                  </a:cubicBezTo>
                  <a:cubicBezTo>
                    <a:pt x="603228" y="432966"/>
                    <a:pt x="592750" y="431061"/>
                    <a:pt x="583225" y="423441"/>
                  </a:cubicBezTo>
                  <a:cubicBezTo>
                    <a:pt x="612753" y="427251"/>
                    <a:pt x="617515" y="424393"/>
                    <a:pt x="625135" y="387246"/>
                  </a:cubicBezTo>
                  <a:cubicBezTo>
                    <a:pt x="642280" y="375816"/>
                    <a:pt x="670855" y="389151"/>
                    <a:pt x="684190" y="376768"/>
                  </a:cubicBezTo>
                  <a:cubicBezTo>
                    <a:pt x="683238" y="356766"/>
                    <a:pt x="660378" y="313903"/>
                    <a:pt x="662283" y="264373"/>
                  </a:cubicBezTo>
                  <a:cubicBezTo>
                    <a:pt x="669903" y="235798"/>
                    <a:pt x="688000" y="198651"/>
                    <a:pt x="681333" y="171028"/>
                  </a:cubicBezTo>
                  <a:cubicBezTo>
                    <a:pt x="640375" y="-33759"/>
                    <a:pt x="348910" y="-64239"/>
                    <a:pt x="276520" y="131976"/>
                  </a:cubicBezTo>
                  <a:cubicBezTo>
                    <a:pt x="240325" y="236751"/>
                    <a:pt x="334623" y="321523"/>
                    <a:pt x="275568" y="418678"/>
                  </a:cubicBezTo>
                  <a:cubicBezTo>
                    <a:pt x="275568" y="418678"/>
                    <a:pt x="245088" y="466303"/>
                    <a:pt x="244135" y="465351"/>
                  </a:cubicBezTo>
                  <a:cubicBezTo>
                    <a:pt x="223180" y="454873"/>
                    <a:pt x="231753" y="454873"/>
                    <a:pt x="215560" y="468208"/>
                  </a:cubicBezTo>
                  <a:cubicBezTo>
                    <a:pt x="126025" y="542503"/>
                    <a:pt x="66018" y="637753"/>
                    <a:pt x="15535" y="733003"/>
                  </a:cubicBezTo>
                  <a:cubicBezTo>
                    <a:pt x="-21612" y="834921"/>
                    <a:pt x="17440" y="930171"/>
                    <a:pt x="33633" y="1037803"/>
                  </a:cubicBezTo>
                  <a:cubicBezTo>
                    <a:pt x="57445" y="1164486"/>
                    <a:pt x="94593" y="1247353"/>
                    <a:pt x="94593" y="1377846"/>
                  </a:cubicBezTo>
                  <a:cubicBezTo>
                    <a:pt x="94593" y="1382608"/>
                    <a:pt x="95545" y="1387371"/>
                    <a:pt x="97450" y="1392133"/>
                  </a:cubicBezTo>
                  <a:cubicBezTo>
                    <a:pt x="101260" y="1400706"/>
                    <a:pt x="92688" y="1417851"/>
                    <a:pt x="105070" y="1425471"/>
                  </a:cubicBezTo>
                  <a:lnTo>
                    <a:pt x="108880" y="1445473"/>
                  </a:lnTo>
                  <a:cubicBezTo>
                    <a:pt x="104118" y="1447378"/>
                    <a:pt x="111738" y="1475953"/>
                    <a:pt x="106975" y="1477858"/>
                  </a:cubicBezTo>
                  <a:cubicBezTo>
                    <a:pt x="77448" y="1624543"/>
                    <a:pt x="33633" y="1714078"/>
                    <a:pt x="75543" y="1863621"/>
                  </a:cubicBezTo>
                  <a:cubicBezTo>
                    <a:pt x="116500" y="2007448"/>
                    <a:pt x="189843" y="2273196"/>
                    <a:pt x="236515" y="2414166"/>
                  </a:cubicBezTo>
                  <a:cubicBezTo>
                    <a:pt x="258423" y="2479889"/>
                    <a:pt x="258423" y="2578948"/>
                    <a:pt x="246993" y="2647528"/>
                  </a:cubicBezTo>
                  <a:cubicBezTo>
                    <a:pt x="186033" y="3006621"/>
                    <a:pt x="177460" y="3269511"/>
                    <a:pt x="226990" y="3627651"/>
                  </a:cubicBezTo>
                  <a:cubicBezTo>
                    <a:pt x="236515" y="3697183"/>
                    <a:pt x="162220" y="3837201"/>
                    <a:pt x="264138" y="3871491"/>
                  </a:cubicBezTo>
                  <a:cubicBezTo>
                    <a:pt x="291760" y="3881016"/>
                    <a:pt x="465115" y="3863871"/>
                    <a:pt x="493690" y="3861966"/>
                  </a:cubicBezTo>
                  <a:cubicBezTo>
                    <a:pt x="577510" y="3889589"/>
                    <a:pt x="677523" y="3885778"/>
                    <a:pt x="762295" y="3870539"/>
                  </a:cubicBezTo>
                  <a:cubicBezTo>
                    <a:pt x="776583" y="3862918"/>
                    <a:pt x="809920" y="3856251"/>
                    <a:pt x="823255" y="3848631"/>
                  </a:cubicBezTo>
                  <a:cubicBezTo>
                    <a:pt x="855640" y="3831486"/>
                    <a:pt x="885168" y="3813389"/>
                    <a:pt x="880405" y="3768621"/>
                  </a:cubicBezTo>
                  <a:cubicBezTo>
                    <a:pt x="874690" y="3720996"/>
                    <a:pt x="835638" y="3729568"/>
                    <a:pt x="807063" y="3721948"/>
                  </a:cubicBezTo>
                  <a:cubicBezTo>
                    <a:pt x="773725" y="3713376"/>
                    <a:pt x="761343" y="3729568"/>
                    <a:pt x="726100" y="3718139"/>
                  </a:cubicBezTo>
                  <a:cubicBezTo>
                    <a:pt x="752770" y="3688611"/>
                    <a:pt x="808015" y="3695278"/>
                    <a:pt x="791823" y="3644796"/>
                  </a:cubicBezTo>
                  <a:cubicBezTo>
                    <a:pt x="773725" y="3587646"/>
                    <a:pt x="701335" y="3596218"/>
                    <a:pt x="662283" y="3598123"/>
                  </a:cubicBezTo>
                  <a:cubicBezTo>
                    <a:pt x="558460" y="3603839"/>
                    <a:pt x="594655" y="3531448"/>
                    <a:pt x="594655" y="3426673"/>
                  </a:cubicBezTo>
                  <a:cubicBezTo>
                    <a:pt x="595608" y="3242841"/>
                    <a:pt x="614658" y="3076153"/>
                    <a:pt x="636565" y="2896131"/>
                  </a:cubicBezTo>
                  <a:cubicBezTo>
                    <a:pt x="657520" y="2771353"/>
                    <a:pt x="647995" y="2723728"/>
                    <a:pt x="652758" y="2598951"/>
                  </a:cubicBezTo>
                  <a:cubicBezTo>
                    <a:pt x="653710" y="2573233"/>
                    <a:pt x="643233" y="2502748"/>
                    <a:pt x="635613" y="2478936"/>
                  </a:cubicBezTo>
                  <a:cubicBezTo>
                    <a:pt x="619420" y="2427501"/>
                    <a:pt x="632755" y="2373208"/>
                    <a:pt x="628945" y="2319868"/>
                  </a:cubicBezTo>
                  <a:cubicBezTo>
                    <a:pt x="609895" y="2036976"/>
                    <a:pt x="633708" y="1896006"/>
                    <a:pt x="578463" y="1615018"/>
                  </a:cubicBezTo>
                  <a:cubicBezTo>
                    <a:pt x="573700" y="1590253"/>
                    <a:pt x="504168" y="1335936"/>
                    <a:pt x="549888" y="1316886"/>
                  </a:cubicBezTo>
                  <a:cubicBezTo>
                    <a:pt x="607038" y="1293073"/>
                    <a:pt x="615610" y="1277833"/>
                    <a:pt x="683238" y="1259736"/>
                  </a:cubicBezTo>
                  <a:cubicBezTo>
                    <a:pt x="761343" y="1237828"/>
                    <a:pt x="821350" y="1171153"/>
                    <a:pt x="915648" y="1219731"/>
                  </a:cubicBezTo>
                  <a:cubicBezTo>
                    <a:pt x="1008040" y="1267356"/>
                    <a:pt x="1075668" y="1186393"/>
                    <a:pt x="1159488" y="1194966"/>
                  </a:cubicBezTo>
                  <a:cubicBezTo>
                    <a:pt x="1179490" y="1198776"/>
                    <a:pt x="1208065" y="1153056"/>
                    <a:pt x="1172823" y="1146388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40" name="Group 4">
              <a:extLst>
                <a:ext uri="{FF2B5EF4-FFF2-40B4-BE49-F238E27FC236}">
                  <a16:creationId xmlns:a16="http://schemas.microsoft.com/office/drawing/2014/main" id="{6603C633-78E2-91B4-7014-9C6F3EA0E210}"/>
                </a:ext>
              </a:extLst>
            </p:cNvPr>
            <p:cNvGrpSpPr/>
            <p:nvPr/>
          </p:nvGrpSpPr>
          <p:grpSpPr>
            <a:xfrm>
              <a:off x="2407169" y="4130668"/>
              <a:ext cx="3578170" cy="5457913"/>
              <a:chOff x="2407169" y="4130668"/>
              <a:chExt cx="3578170" cy="5457913"/>
            </a:xfrm>
            <a:solidFill>
              <a:schemeClr val="tx2"/>
            </a:solidFill>
          </p:grpSpPr>
          <p:sp>
            <p:nvSpPr>
              <p:cNvPr id="41" name="Freeform: Shape 3">
                <a:extLst>
                  <a:ext uri="{FF2B5EF4-FFF2-40B4-BE49-F238E27FC236}">
                    <a16:creationId xmlns:a16="http://schemas.microsoft.com/office/drawing/2014/main" id="{1ED9702E-5200-B6F8-9D29-758A48AC69D5}"/>
                  </a:ext>
                </a:extLst>
              </p:cNvPr>
              <p:cNvSpPr/>
              <p:nvPr/>
            </p:nvSpPr>
            <p:spPr>
              <a:xfrm>
                <a:off x="4431546" y="6914113"/>
                <a:ext cx="1553793" cy="330181"/>
              </a:xfrm>
              <a:custGeom>
                <a:avLst/>
                <a:gdLst>
                  <a:gd name="connsiteX0" fmla="*/ 763905 w 762000"/>
                  <a:gd name="connsiteY0" fmla="*/ 63817 h 161925"/>
                  <a:gd name="connsiteX1" fmla="*/ 699135 w 762000"/>
                  <a:gd name="connsiteY1" fmla="*/ 42863 h 161925"/>
                  <a:gd name="connsiteX2" fmla="*/ 248602 w 762000"/>
                  <a:gd name="connsiteY2" fmla="*/ 41910 h 161925"/>
                  <a:gd name="connsiteX3" fmla="*/ 232410 w 762000"/>
                  <a:gd name="connsiteY3" fmla="*/ 45720 h 161925"/>
                  <a:gd name="connsiteX4" fmla="*/ 6667 w 762000"/>
                  <a:gd name="connsiteY4" fmla="*/ 0 h 161925"/>
                  <a:gd name="connsiteX5" fmla="*/ 0 w 762000"/>
                  <a:gd name="connsiteY5" fmla="*/ 32385 h 161925"/>
                  <a:gd name="connsiteX6" fmla="*/ 211455 w 762000"/>
                  <a:gd name="connsiteY6" fmla="*/ 75247 h 161925"/>
                  <a:gd name="connsiteX7" fmla="*/ 216218 w 762000"/>
                  <a:gd name="connsiteY7" fmla="*/ 98108 h 161925"/>
                  <a:gd name="connsiteX8" fmla="*/ 261937 w 762000"/>
                  <a:gd name="connsiteY8" fmla="*/ 151447 h 161925"/>
                  <a:gd name="connsiteX9" fmla="*/ 731520 w 762000"/>
                  <a:gd name="connsiteY9" fmla="*/ 153352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161925">
                    <a:moveTo>
                      <a:pt x="763905" y="63817"/>
                    </a:moveTo>
                    <a:cubicBezTo>
                      <a:pt x="756285" y="27622"/>
                      <a:pt x="721043" y="42863"/>
                      <a:pt x="699135" y="42863"/>
                    </a:cubicBezTo>
                    <a:cubicBezTo>
                      <a:pt x="550545" y="41910"/>
                      <a:pt x="402907" y="41910"/>
                      <a:pt x="248602" y="41910"/>
                    </a:cubicBezTo>
                    <a:cubicBezTo>
                      <a:pt x="242887" y="41910"/>
                      <a:pt x="237173" y="42863"/>
                      <a:pt x="232410" y="45720"/>
                    </a:cubicBezTo>
                    <a:lnTo>
                      <a:pt x="6667" y="0"/>
                    </a:lnTo>
                    <a:lnTo>
                      <a:pt x="0" y="32385"/>
                    </a:lnTo>
                    <a:lnTo>
                      <a:pt x="211455" y="75247"/>
                    </a:lnTo>
                    <a:cubicBezTo>
                      <a:pt x="210502" y="82867"/>
                      <a:pt x="212407" y="90488"/>
                      <a:pt x="216218" y="98108"/>
                    </a:cubicBezTo>
                    <a:cubicBezTo>
                      <a:pt x="232410" y="124777"/>
                      <a:pt x="245745" y="129540"/>
                      <a:pt x="261937" y="151447"/>
                    </a:cubicBezTo>
                    <a:cubicBezTo>
                      <a:pt x="275273" y="170497"/>
                      <a:pt x="715328" y="171450"/>
                      <a:pt x="731520" y="153352"/>
                    </a:cubicBezTo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5">
                <a:extLst>
                  <a:ext uri="{FF2B5EF4-FFF2-40B4-BE49-F238E27FC236}">
                    <a16:creationId xmlns:a16="http://schemas.microsoft.com/office/drawing/2014/main" id="{D5619674-0E73-9BAE-A7BE-984AAA94F9EE}"/>
                  </a:ext>
                </a:extLst>
              </p:cNvPr>
              <p:cNvSpPr/>
              <p:nvPr/>
            </p:nvSpPr>
            <p:spPr>
              <a:xfrm>
                <a:off x="2651192" y="4130668"/>
                <a:ext cx="1184767" cy="835165"/>
              </a:xfrm>
              <a:custGeom>
                <a:avLst/>
                <a:gdLst>
                  <a:gd name="connsiteX0" fmla="*/ 54910 w 581025"/>
                  <a:gd name="connsiteY0" fmla="*/ 363959 h 409575"/>
                  <a:gd name="connsiteX1" fmla="*/ 13000 w 581025"/>
                  <a:gd name="connsiteY1" fmla="*/ 176317 h 409575"/>
                  <a:gd name="connsiteX2" fmla="*/ 136825 w 581025"/>
                  <a:gd name="connsiteY2" fmla="*/ 2009 h 409575"/>
                  <a:gd name="connsiteX3" fmla="*/ 342565 w 581025"/>
                  <a:gd name="connsiteY3" fmla="*/ 36299 h 409575"/>
                  <a:gd name="connsiteX4" fmla="*/ 485440 w 581025"/>
                  <a:gd name="connsiteY4" fmla="*/ 74399 h 409575"/>
                  <a:gd name="connsiteX5" fmla="*/ 582595 w 581025"/>
                  <a:gd name="connsiteY5" fmla="*/ 143932 h 409575"/>
                  <a:gd name="connsiteX6" fmla="*/ 528302 w 581025"/>
                  <a:gd name="connsiteY6" fmla="*/ 289664 h 409575"/>
                  <a:gd name="connsiteX7" fmla="*/ 460675 w 581025"/>
                  <a:gd name="connsiteY7" fmla="*/ 417299 h 409575"/>
                  <a:gd name="connsiteX8" fmla="*/ 393047 w 581025"/>
                  <a:gd name="connsiteY8" fmla="*/ 409679 h 409575"/>
                  <a:gd name="connsiteX9" fmla="*/ 54910 w 581025"/>
                  <a:gd name="connsiteY9" fmla="*/ 363959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81025" h="409575">
                    <a:moveTo>
                      <a:pt x="54910" y="363959"/>
                    </a:moveTo>
                    <a:cubicBezTo>
                      <a:pt x="60625" y="282997"/>
                      <a:pt x="93962" y="247754"/>
                      <a:pt x="13000" y="176317"/>
                    </a:cubicBezTo>
                    <a:cubicBezTo>
                      <a:pt x="-31768" y="137264"/>
                      <a:pt x="46337" y="7724"/>
                      <a:pt x="136825" y="2009"/>
                    </a:cubicBezTo>
                    <a:cubicBezTo>
                      <a:pt x="207310" y="-2753"/>
                      <a:pt x="276842" y="-1801"/>
                      <a:pt x="342565" y="36299"/>
                    </a:cubicBezTo>
                    <a:cubicBezTo>
                      <a:pt x="389237" y="63922"/>
                      <a:pt x="433052" y="67732"/>
                      <a:pt x="485440" y="74399"/>
                    </a:cubicBezTo>
                    <a:cubicBezTo>
                      <a:pt x="535922" y="81067"/>
                      <a:pt x="572117" y="87734"/>
                      <a:pt x="582595" y="143932"/>
                    </a:cubicBezTo>
                    <a:cubicBezTo>
                      <a:pt x="593072" y="200129"/>
                      <a:pt x="572117" y="260137"/>
                      <a:pt x="528302" y="289664"/>
                    </a:cubicBezTo>
                    <a:cubicBezTo>
                      <a:pt x="484487" y="320144"/>
                      <a:pt x="454007" y="349672"/>
                      <a:pt x="460675" y="417299"/>
                    </a:cubicBezTo>
                    <a:cubicBezTo>
                      <a:pt x="438767" y="415394"/>
                      <a:pt x="409240" y="414442"/>
                      <a:pt x="393047" y="409679"/>
                    </a:cubicBezTo>
                    <a:cubicBezTo>
                      <a:pt x="276842" y="375389"/>
                      <a:pt x="176830" y="372532"/>
                      <a:pt x="54910" y="3639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6">
                <a:extLst>
                  <a:ext uri="{FF2B5EF4-FFF2-40B4-BE49-F238E27FC236}">
                    <a16:creationId xmlns:a16="http://schemas.microsoft.com/office/drawing/2014/main" id="{36F74214-3472-5460-DC26-D116577A3B55}"/>
                  </a:ext>
                </a:extLst>
              </p:cNvPr>
              <p:cNvSpPr/>
              <p:nvPr/>
            </p:nvSpPr>
            <p:spPr>
              <a:xfrm>
                <a:off x="2697121" y="5500162"/>
                <a:ext cx="699207" cy="1495527"/>
              </a:xfrm>
              <a:custGeom>
                <a:avLst/>
                <a:gdLst>
                  <a:gd name="connsiteX0" fmla="*/ 78105 w 342900"/>
                  <a:gd name="connsiteY0" fmla="*/ 97155 h 733425"/>
                  <a:gd name="connsiteX1" fmla="*/ 260033 w 342900"/>
                  <a:gd name="connsiteY1" fmla="*/ 388620 h 733425"/>
                  <a:gd name="connsiteX2" fmla="*/ 267653 w 342900"/>
                  <a:gd name="connsiteY2" fmla="*/ 738188 h 733425"/>
                  <a:gd name="connsiteX3" fmla="*/ 350520 w 342900"/>
                  <a:gd name="connsiteY3" fmla="*/ 719138 h 733425"/>
                  <a:gd name="connsiteX4" fmla="*/ 338137 w 342900"/>
                  <a:gd name="connsiteY4" fmla="*/ 559118 h 733425"/>
                  <a:gd name="connsiteX5" fmla="*/ 199073 w 342900"/>
                  <a:gd name="connsiteY5" fmla="*/ 198120 h 733425"/>
                  <a:gd name="connsiteX6" fmla="*/ 18097 w 342900"/>
                  <a:gd name="connsiteY6" fmla="*/ 0 h 733425"/>
                  <a:gd name="connsiteX7" fmla="*/ 0 w 342900"/>
                  <a:gd name="connsiteY7" fmla="*/ 25717 h 733425"/>
                  <a:gd name="connsiteX8" fmla="*/ 78105 w 342900"/>
                  <a:gd name="connsiteY8" fmla="*/ 97155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0" h="733425">
                    <a:moveTo>
                      <a:pt x="78105" y="97155"/>
                    </a:moveTo>
                    <a:cubicBezTo>
                      <a:pt x="170498" y="200025"/>
                      <a:pt x="240983" y="327660"/>
                      <a:pt x="260033" y="388620"/>
                    </a:cubicBezTo>
                    <a:cubicBezTo>
                      <a:pt x="267653" y="412433"/>
                      <a:pt x="266700" y="595313"/>
                      <a:pt x="267653" y="738188"/>
                    </a:cubicBezTo>
                    <a:lnTo>
                      <a:pt x="350520" y="719138"/>
                    </a:lnTo>
                    <a:cubicBezTo>
                      <a:pt x="345758" y="633413"/>
                      <a:pt x="343853" y="578168"/>
                      <a:pt x="338137" y="559118"/>
                    </a:cubicBezTo>
                    <a:cubicBezTo>
                      <a:pt x="325755" y="517208"/>
                      <a:pt x="283845" y="329565"/>
                      <a:pt x="199073" y="198120"/>
                    </a:cubicBezTo>
                    <a:cubicBezTo>
                      <a:pt x="145733" y="123825"/>
                      <a:pt x="92392" y="67627"/>
                      <a:pt x="18097" y="0"/>
                    </a:cubicBezTo>
                    <a:cubicBezTo>
                      <a:pt x="10478" y="7620"/>
                      <a:pt x="7620" y="18098"/>
                      <a:pt x="0" y="25717"/>
                    </a:cubicBezTo>
                    <a:cubicBezTo>
                      <a:pt x="13335" y="39052"/>
                      <a:pt x="66675" y="82867"/>
                      <a:pt x="78105" y="9715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7">
                <a:extLst>
                  <a:ext uri="{FF2B5EF4-FFF2-40B4-BE49-F238E27FC236}">
                    <a16:creationId xmlns:a16="http://schemas.microsoft.com/office/drawing/2014/main" id="{545F7710-BBB6-EC6D-28F4-57C57317F19C}"/>
                  </a:ext>
                </a:extLst>
              </p:cNvPr>
              <p:cNvSpPr/>
              <p:nvPr/>
            </p:nvSpPr>
            <p:spPr>
              <a:xfrm>
                <a:off x="2407169" y="7238468"/>
                <a:ext cx="1320723" cy="2350113"/>
              </a:xfrm>
              <a:custGeom>
                <a:avLst/>
                <a:gdLst>
                  <a:gd name="connsiteX0" fmla="*/ 593682 w 647700"/>
                  <a:gd name="connsiteY0" fmla="*/ 383858 h 1152525"/>
                  <a:gd name="connsiteX1" fmla="*/ 508910 w 647700"/>
                  <a:gd name="connsiteY1" fmla="*/ 80963 h 1152525"/>
                  <a:gd name="connsiteX2" fmla="*/ 501290 w 647700"/>
                  <a:gd name="connsiteY2" fmla="*/ 0 h 1152525"/>
                  <a:gd name="connsiteX3" fmla="*/ 415565 w 647700"/>
                  <a:gd name="connsiteY3" fmla="*/ 26670 h 1152525"/>
                  <a:gd name="connsiteX4" fmla="*/ 415565 w 647700"/>
                  <a:gd name="connsiteY4" fmla="*/ 50483 h 1152525"/>
                  <a:gd name="connsiteX5" fmla="*/ 241257 w 647700"/>
                  <a:gd name="connsiteY5" fmla="*/ 66675 h 1152525"/>
                  <a:gd name="connsiteX6" fmla="*/ 257450 w 647700"/>
                  <a:gd name="connsiteY6" fmla="*/ 150495 h 1152525"/>
                  <a:gd name="connsiteX7" fmla="*/ 275 w 647700"/>
                  <a:gd name="connsiteY7" fmla="*/ 150495 h 1152525"/>
                  <a:gd name="connsiteX8" fmla="*/ 275 w 647700"/>
                  <a:gd name="connsiteY8" fmla="*/ 185738 h 1152525"/>
                  <a:gd name="connsiteX9" fmla="*/ 269832 w 647700"/>
                  <a:gd name="connsiteY9" fmla="*/ 192405 h 1152525"/>
                  <a:gd name="connsiteX10" fmla="*/ 270785 w 647700"/>
                  <a:gd name="connsiteY10" fmla="*/ 193358 h 1152525"/>
                  <a:gd name="connsiteX11" fmla="*/ 411755 w 647700"/>
                  <a:gd name="connsiteY11" fmla="*/ 1161098 h 1152525"/>
                  <a:gd name="connsiteX12" fmla="*/ 647975 w 647700"/>
                  <a:gd name="connsiteY12" fmla="*/ 1137285 h 1152525"/>
                  <a:gd name="connsiteX13" fmla="*/ 593682 w 647700"/>
                  <a:gd name="connsiteY13" fmla="*/ 383858 h 115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700" h="1152525">
                    <a:moveTo>
                      <a:pt x="593682" y="383858"/>
                    </a:moveTo>
                    <a:cubicBezTo>
                      <a:pt x="567965" y="262890"/>
                      <a:pt x="541295" y="220028"/>
                      <a:pt x="508910" y="80963"/>
                    </a:cubicBezTo>
                    <a:cubicBezTo>
                      <a:pt x="505100" y="69533"/>
                      <a:pt x="504147" y="59055"/>
                      <a:pt x="501290" y="0"/>
                    </a:cubicBezTo>
                    <a:lnTo>
                      <a:pt x="415565" y="26670"/>
                    </a:lnTo>
                    <a:cubicBezTo>
                      <a:pt x="415565" y="39053"/>
                      <a:pt x="415565" y="50483"/>
                      <a:pt x="415565" y="50483"/>
                    </a:cubicBezTo>
                    <a:cubicBezTo>
                      <a:pt x="386037" y="54292"/>
                      <a:pt x="271737" y="69533"/>
                      <a:pt x="241257" y="66675"/>
                    </a:cubicBezTo>
                    <a:cubicBezTo>
                      <a:pt x="245067" y="88583"/>
                      <a:pt x="250782" y="122872"/>
                      <a:pt x="257450" y="150495"/>
                    </a:cubicBezTo>
                    <a:cubicBezTo>
                      <a:pt x="176487" y="150495"/>
                      <a:pt x="77427" y="150495"/>
                      <a:pt x="275" y="150495"/>
                    </a:cubicBezTo>
                    <a:cubicBezTo>
                      <a:pt x="1227" y="165735"/>
                      <a:pt x="-678" y="171450"/>
                      <a:pt x="275" y="185738"/>
                    </a:cubicBezTo>
                    <a:cubicBezTo>
                      <a:pt x="84095" y="180975"/>
                      <a:pt x="181250" y="193358"/>
                      <a:pt x="269832" y="192405"/>
                    </a:cubicBezTo>
                    <a:cubicBezTo>
                      <a:pt x="269832" y="192405"/>
                      <a:pt x="269832" y="193358"/>
                      <a:pt x="270785" y="193358"/>
                    </a:cubicBezTo>
                    <a:cubicBezTo>
                      <a:pt x="333650" y="536258"/>
                      <a:pt x="406992" y="1118235"/>
                      <a:pt x="411755" y="1161098"/>
                    </a:cubicBezTo>
                    <a:cubicBezTo>
                      <a:pt x="448902" y="1164907"/>
                      <a:pt x="605112" y="1151573"/>
                      <a:pt x="647975" y="1137285"/>
                    </a:cubicBezTo>
                    <a:cubicBezTo>
                      <a:pt x="647975" y="882968"/>
                      <a:pt x="646070" y="632460"/>
                      <a:pt x="593682" y="38385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Rectangle 105">
            <a:extLst>
              <a:ext uri="{FF2B5EF4-FFF2-40B4-BE49-F238E27FC236}">
                <a16:creationId xmlns:a16="http://schemas.microsoft.com/office/drawing/2014/main" id="{94BEB80D-7C91-B72E-3816-9DC4F116BD98}"/>
              </a:ext>
            </a:extLst>
          </p:cNvPr>
          <p:cNvSpPr/>
          <p:nvPr/>
        </p:nvSpPr>
        <p:spPr>
          <a:xfrm>
            <a:off x="2747870" y="410728"/>
            <a:ext cx="62863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1</a:t>
            </a:r>
          </a:p>
        </p:txBody>
      </p:sp>
      <p:sp>
        <p:nvSpPr>
          <p:cNvPr id="48" name="Rectangle 106">
            <a:extLst>
              <a:ext uri="{FF2B5EF4-FFF2-40B4-BE49-F238E27FC236}">
                <a16:creationId xmlns:a16="http://schemas.microsoft.com/office/drawing/2014/main" id="{523A96F2-33FC-750B-4912-33B2AA17D549}"/>
              </a:ext>
            </a:extLst>
          </p:cNvPr>
          <p:cNvSpPr/>
          <p:nvPr/>
        </p:nvSpPr>
        <p:spPr>
          <a:xfrm>
            <a:off x="2692150" y="1085347"/>
            <a:ext cx="731965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3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2</a:t>
            </a:r>
          </a:p>
        </p:txBody>
      </p:sp>
      <p:sp>
        <p:nvSpPr>
          <p:cNvPr id="49" name="Rectangle 107">
            <a:extLst>
              <a:ext uri="{FF2B5EF4-FFF2-40B4-BE49-F238E27FC236}">
                <a16:creationId xmlns:a16="http://schemas.microsoft.com/office/drawing/2014/main" id="{E86353AD-8F71-1599-5F13-8AA3AD6096E9}"/>
              </a:ext>
            </a:extLst>
          </p:cNvPr>
          <p:cNvSpPr/>
          <p:nvPr/>
        </p:nvSpPr>
        <p:spPr>
          <a:xfrm>
            <a:off x="2630903" y="2073654"/>
            <a:ext cx="73196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0" b="1" dirty="0">
                <a:solidFill>
                  <a:srgbClr val="5E2886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3</a:t>
            </a:r>
          </a:p>
        </p:txBody>
      </p:sp>
      <p:sp>
        <p:nvSpPr>
          <p:cNvPr id="50" name="Rectangle 112">
            <a:extLst>
              <a:ext uri="{FF2B5EF4-FFF2-40B4-BE49-F238E27FC236}">
                <a16:creationId xmlns:a16="http://schemas.microsoft.com/office/drawing/2014/main" id="{04D147EC-9327-E169-A38D-011AE01035D8}"/>
              </a:ext>
            </a:extLst>
          </p:cNvPr>
          <p:cNvSpPr/>
          <p:nvPr/>
        </p:nvSpPr>
        <p:spPr>
          <a:xfrm>
            <a:off x="2701294" y="3680026"/>
            <a:ext cx="731965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100" b="1" dirty="0">
                <a:solidFill>
                  <a:srgbClr val="2B09F5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4</a:t>
            </a:r>
          </a:p>
        </p:txBody>
      </p:sp>
      <p:sp>
        <p:nvSpPr>
          <p:cNvPr id="51" name="Rectangle 113">
            <a:extLst>
              <a:ext uri="{FF2B5EF4-FFF2-40B4-BE49-F238E27FC236}">
                <a16:creationId xmlns:a16="http://schemas.microsoft.com/office/drawing/2014/main" id="{FBCEFF72-A614-D0A5-B3E2-ABA8ABC8D751}"/>
              </a:ext>
            </a:extLst>
          </p:cNvPr>
          <p:cNvSpPr/>
          <p:nvPr/>
        </p:nvSpPr>
        <p:spPr>
          <a:xfrm>
            <a:off x="2725274" y="4405241"/>
            <a:ext cx="731964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500" b="1" dirty="0">
                <a:solidFill>
                  <a:srgbClr val="7BA841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5</a:t>
            </a:r>
          </a:p>
        </p:txBody>
      </p:sp>
      <p:sp>
        <p:nvSpPr>
          <p:cNvPr id="58" name="Rectangle 74">
            <a:extLst>
              <a:ext uri="{FF2B5EF4-FFF2-40B4-BE49-F238E27FC236}">
                <a16:creationId xmlns:a16="http://schemas.microsoft.com/office/drawing/2014/main" id="{C9812CCE-C25A-4AB1-0F7C-99516A3C8726}"/>
              </a:ext>
            </a:extLst>
          </p:cNvPr>
          <p:cNvSpPr/>
          <p:nvPr/>
        </p:nvSpPr>
        <p:spPr>
          <a:xfrm>
            <a:off x="3072247" y="651722"/>
            <a:ext cx="6642455" cy="55562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0" name="Isosceles Triangle 1">
            <a:extLst>
              <a:ext uri="{FF2B5EF4-FFF2-40B4-BE49-F238E27FC236}">
                <a16:creationId xmlns:a16="http://schemas.microsoft.com/office/drawing/2014/main" id="{74005B48-8952-412D-AD74-62C47D8B583C}"/>
              </a:ext>
            </a:extLst>
          </p:cNvPr>
          <p:cNvSpPr/>
          <p:nvPr/>
        </p:nvSpPr>
        <p:spPr>
          <a:xfrm>
            <a:off x="2889150" y="1406618"/>
            <a:ext cx="6846546" cy="861800"/>
          </a:xfrm>
          <a:custGeom>
            <a:avLst/>
            <a:gdLst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  <a:gd name="connsiteX0" fmla="*/ 208160 w 8101851"/>
              <a:gd name="connsiteY0" fmla="*/ 0 h 648000"/>
              <a:gd name="connsiteX1" fmla="*/ 8101851 w 8101851"/>
              <a:gd name="connsiteY1" fmla="*/ 0 h 648000"/>
              <a:gd name="connsiteX2" fmla="*/ 8101851 w 8101851"/>
              <a:gd name="connsiteY2" fmla="*/ 648000 h 648000"/>
              <a:gd name="connsiteX3" fmla="*/ 416319 w 8101851"/>
              <a:gd name="connsiteY3" fmla="*/ 648000 h 648000"/>
              <a:gd name="connsiteX4" fmla="*/ 208160 w 8101851"/>
              <a:gd name="connsiteY4" fmla="*/ 648000 h 648000"/>
              <a:gd name="connsiteX5" fmla="*/ 0 w 8101851"/>
              <a:gd name="connsiteY5" fmla="*/ 648000 h 648000"/>
              <a:gd name="connsiteX6" fmla="*/ 283910 w 8101851"/>
              <a:gd name="connsiteY6" fmla="*/ 314984 h 648000"/>
              <a:gd name="connsiteX7" fmla="*/ 208160 w 8101851"/>
              <a:gd name="connsiteY7" fmla="*/ 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01851" h="648000">
                <a:moveTo>
                  <a:pt x="208160" y="0"/>
                </a:moveTo>
                <a:lnTo>
                  <a:pt x="8101851" y="0"/>
                </a:lnTo>
                <a:lnTo>
                  <a:pt x="8101851" y="648000"/>
                </a:lnTo>
                <a:lnTo>
                  <a:pt x="416319" y="648000"/>
                </a:lnTo>
                <a:lnTo>
                  <a:pt x="208160" y="648000"/>
                </a:lnTo>
                <a:lnTo>
                  <a:pt x="0" y="648000"/>
                </a:lnTo>
                <a:cubicBezTo>
                  <a:pt x="94637" y="536995"/>
                  <a:pt x="81060" y="391484"/>
                  <a:pt x="283910" y="314984"/>
                </a:cubicBezTo>
                <a:cubicBezTo>
                  <a:pt x="478696" y="115099"/>
                  <a:pt x="208160" y="96368"/>
                  <a:pt x="208160" y="0"/>
                </a:cubicBez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1" name="Rectangle 79">
            <a:extLst>
              <a:ext uri="{FF2B5EF4-FFF2-40B4-BE49-F238E27FC236}">
                <a16:creationId xmlns:a16="http://schemas.microsoft.com/office/drawing/2014/main" id="{13A00F0E-5A78-3EE1-8396-6D0E43B8ED06}"/>
              </a:ext>
            </a:extLst>
          </p:cNvPr>
          <p:cNvSpPr/>
          <p:nvPr/>
        </p:nvSpPr>
        <p:spPr>
          <a:xfrm>
            <a:off x="3148074" y="2573793"/>
            <a:ext cx="6566627" cy="109879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Rectangle 84">
            <a:extLst>
              <a:ext uri="{FF2B5EF4-FFF2-40B4-BE49-F238E27FC236}">
                <a16:creationId xmlns:a16="http://schemas.microsoft.com/office/drawing/2014/main" id="{D424C738-E171-161D-F1F8-871529B7D39D}"/>
              </a:ext>
            </a:extLst>
          </p:cNvPr>
          <p:cNvSpPr/>
          <p:nvPr/>
        </p:nvSpPr>
        <p:spPr>
          <a:xfrm>
            <a:off x="3205434" y="3902088"/>
            <a:ext cx="6541679" cy="55562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84">
            <a:extLst>
              <a:ext uri="{FF2B5EF4-FFF2-40B4-BE49-F238E27FC236}">
                <a16:creationId xmlns:a16="http://schemas.microsoft.com/office/drawing/2014/main" id="{483AB463-79DC-8025-3097-AD8E2057D43E}"/>
              </a:ext>
            </a:extLst>
          </p:cNvPr>
          <p:cNvSpPr/>
          <p:nvPr/>
        </p:nvSpPr>
        <p:spPr>
          <a:xfrm>
            <a:off x="2816926" y="5460738"/>
            <a:ext cx="6967181" cy="1151412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Rectangle 19">
            <a:extLst>
              <a:ext uri="{FF2B5EF4-FFF2-40B4-BE49-F238E27FC236}">
                <a16:creationId xmlns:a16="http://schemas.microsoft.com/office/drawing/2014/main" id="{362889FC-D503-4E74-A404-297BACFC83D7}"/>
              </a:ext>
            </a:extLst>
          </p:cNvPr>
          <p:cNvSpPr/>
          <p:nvPr/>
        </p:nvSpPr>
        <p:spPr>
          <a:xfrm>
            <a:off x="3063376" y="4652877"/>
            <a:ext cx="6651325" cy="560225"/>
          </a:xfrm>
          <a:custGeom>
            <a:avLst/>
            <a:gdLst>
              <a:gd name="connsiteX0" fmla="*/ 0 w 8073774"/>
              <a:gd name="connsiteY0" fmla="*/ 0 h 648001"/>
              <a:gd name="connsiteX1" fmla="*/ 324000 w 8073774"/>
              <a:gd name="connsiteY1" fmla="*/ 0 h 648001"/>
              <a:gd name="connsiteX2" fmla="*/ 324000 w 8073774"/>
              <a:gd name="connsiteY2" fmla="*/ 1 h 648001"/>
              <a:gd name="connsiteX3" fmla="*/ 8073774 w 8073774"/>
              <a:gd name="connsiteY3" fmla="*/ 1 h 648001"/>
              <a:gd name="connsiteX4" fmla="*/ 8073774 w 8073774"/>
              <a:gd name="connsiteY4" fmla="*/ 648001 h 648001"/>
              <a:gd name="connsiteX5" fmla="*/ 180083 w 8073774"/>
              <a:gd name="connsiteY5" fmla="*/ 648001 h 648001"/>
              <a:gd name="connsiteX6" fmla="*/ 180083 w 8073774"/>
              <a:gd name="connsiteY6" fmla="*/ 288000 h 648001"/>
              <a:gd name="connsiteX7" fmla="*/ 0 w 8073774"/>
              <a:gd name="connsiteY7" fmla="*/ 288000 h 648001"/>
              <a:gd name="connsiteX8" fmla="*/ 0 w 8073774"/>
              <a:gd name="connsiteY8" fmla="*/ 0 h 648001"/>
              <a:gd name="connsiteX0" fmla="*/ 0 w 8073774"/>
              <a:gd name="connsiteY0" fmla="*/ 0 h 648001"/>
              <a:gd name="connsiteX1" fmla="*/ 324000 w 8073774"/>
              <a:gd name="connsiteY1" fmla="*/ 0 h 648001"/>
              <a:gd name="connsiteX2" fmla="*/ 324000 w 8073774"/>
              <a:gd name="connsiteY2" fmla="*/ 1 h 648001"/>
              <a:gd name="connsiteX3" fmla="*/ 8073774 w 8073774"/>
              <a:gd name="connsiteY3" fmla="*/ 1 h 648001"/>
              <a:gd name="connsiteX4" fmla="*/ 8073774 w 8073774"/>
              <a:gd name="connsiteY4" fmla="*/ 648001 h 648001"/>
              <a:gd name="connsiteX5" fmla="*/ 180083 w 8073774"/>
              <a:gd name="connsiteY5" fmla="*/ 648001 h 648001"/>
              <a:gd name="connsiteX6" fmla="*/ 180083 w 8073774"/>
              <a:gd name="connsiteY6" fmla="*/ 288000 h 648001"/>
              <a:gd name="connsiteX7" fmla="*/ 0 w 8073774"/>
              <a:gd name="connsiteY7" fmla="*/ 288000 h 648001"/>
              <a:gd name="connsiteX8" fmla="*/ 0 w 8073774"/>
              <a:gd name="connsiteY8" fmla="*/ 0 h 64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3774" h="648001">
                <a:moveTo>
                  <a:pt x="0" y="0"/>
                </a:moveTo>
                <a:lnTo>
                  <a:pt x="324000" y="0"/>
                </a:lnTo>
                <a:lnTo>
                  <a:pt x="324000" y="1"/>
                </a:lnTo>
                <a:lnTo>
                  <a:pt x="8073774" y="1"/>
                </a:lnTo>
                <a:lnTo>
                  <a:pt x="8073774" y="648001"/>
                </a:lnTo>
                <a:lnTo>
                  <a:pt x="180083" y="648001"/>
                </a:lnTo>
                <a:cubicBezTo>
                  <a:pt x="253455" y="535049"/>
                  <a:pt x="266795" y="422095"/>
                  <a:pt x="180083" y="288000"/>
                </a:cubicBezTo>
                <a:lnTo>
                  <a:pt x="0" y="28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b="1" dirty="0">
              <a:solidFill>
                <a:srgbClr val="DFAB26"/>
              </a:solidFill>
              <a:latin typeface="Lato Light" panose="020F050202020403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148C80-4FDD-7B15-926A-C9937BE7F9CE}"/>
              </a:ext>
            </a:extLst>
          </p:cNvPr>
          <p:cNvSpPr txBox="1"/>
          <p:nvPr/>
        </p:nvSpPr>
        <p:spPr>
          <a:xfrm>
            <a:off x="3506767" y="5442599"/>
            <a:ext cx="6207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0" algn="just">
              <a:buNone/>
              <a:defRPr sz="1400" b="1">
                <a:solidFill>
                  <a:srgbClr val="DFAB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pt-BR" dirty="0"/>
              <a:t>Análise de sentimento de avaliações online por canal (Google, iFood, TripAdvisor). Usar IA para classificar o sentimento (positivo, neutro, negativo) e destacar temas recorrentes em cada canal.</a:t>
            </a:r>
          </a:p>
        </p:txBody>
      </p:sp>
      <p:sp>
        <p:nvSpPr>
          <p:cNvPr id="66" name="Rounded Rectangle 14">
            <a:extLst>
              <a:ext uri="{FF2B5EF4-FFF2-40B4-BE49-F238E27FC236}">
                <a16:creationId xmlns:a16="http://schemas.microsoft.com/office/drawing/2014/main" id="{88176036-C38D-59F8-279B-722A0E60276B}"/>
              </a:ext>
            </a:extLst>
          </p:cNvPr>
          <p:cNvSpPr/>
          <p:nvPr/>
        </p:nvSpPr>
        <p:spPr>
          <a:xfrm rot="15499736">
            <a:off x="2774237" y="6403198"/>
            <a:ext cx="309003" cy="336888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65" name="Rounded Rectangle 14">
            <a:extLst>
              <a:ext uri="{FF2B5EF4-FFF2-40B4-BE49-F238E27FC236}">
                <a16:creationId xmlns:a16="http://schemas.microsoft.com/office/drawing/2014/main" id="{FE18A616-1C0F-A705-D3F9-3FFD6C95A82A}"/>
              </a:ext>
            </a:extLst>
          </p:cNvPr>
          <p:cNvSpPr/>
          <p:nvPr/>
        </p:nvSpPr>
        <p:spPr>
          <a:xfrm rot="3189565">
            <a:off x="2749448" y="5223789"/>
            <a:ext cx="309003" cy="466027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9" name="Rounded Rectangle 14">
            <a:extLst>
              <a:ext uri="{FF2B5EF4-FFF2-40B4-BE49-F238E27FC236}">
                <a16:creationId xmlns:a16="http://schemas.microsoft.com/office/drawing/2014/main" id="{4EE82272-BBB1-111E-AB06-FF5E211D7395}"/>
              </a:ext>
            </a:extLst>
          </p:cNvPr>
          <p:cNvSpPr/>
          <p:nvPr/>
        </p:nvSpPr>
        <p:spPr>
          <a:xfrm rot="16200000">
            <a:off x="2850882" y="6026523"/>
            <a:ext cx="497133" cy="461034"/>
          </a:xfrm>
          <a:custGeom>
            <a:avLst/>
            <a:gdLst/>
            <a:ahLst/>
            <a:cxnLst/>
            <a:rect l="l" t="t" r="r" b="b"/>
            <a:pathLst>
              <a:path w="142312" h="291601">
                <a:moveTo>
                  <a:pt x="142312" y="0"/>
                </a:moveTo>
                <a:lnTo>
                  <a:pt x="142312" y="291601"/>
                </a:lnTo>
                <a:cubicBezTo>
                  <a:pt x="63311" y="290095"/>
                  <a:pt x="0" y="225341"/>
                  <a:pt x="0" y="145800"/>
                </a:cubicBezTo>
                <a:cubicBezTo>
                  <a:pt x="0" y="66260"/>
                  <a:pt x="63311" y="1506"/>
                  <a:pt x="142312" y="0"/>
                </a:cubicBezTo>
                <a:close/>
              </a:path>
            </a:pathLst>
          </a:cu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2" name="Rectangle 113">
            <a:extLst>
              <a:ext uri="{FF2B5EF4-FFF2-40B4-BE49-F238E27FC236}">
                <a16:creationId xmlns:a16="http://schemas.microsoft.com/office/drawing/2014/main" id="{1898CAFC-7368-66A1-05EA-358A37B69DC3}"/>
              </a:ext>
            </a:extLst>
          </p:cNvPr>
          <p:cNvSpPr/>
          <p:nvPr/>
        </p:nvSpPr>
        <p:spPr>
          <a:xfrm>
            <a:off x="2722840" y="5042415"/>
            <a:ext cx="731965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500" b="1" dirty="0">
                <a:solidFill>
                  <a:srgbClr val="DF5D5B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rPr>
              <a:t>6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BAE6F91-618D-1468-3B68-8AB48A104A51}"/>
              </a:ext>
            </a:extLst>
          </p:cNvPr>
          <p:cNvSpPr txBox="1"/>
          <p:nvPr/>
        </p:nvSpPr>
        <p:spPr>
          <a:xfrm>
            <a:off x="3263117" y="3935238"/>
            <a:ext cx="6483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0" algn="just">
              <a:buNone/>
              <a:defRPr sz="1400" b="1">
                <a:solidFill>
                  <a:srgbClr val="DFAB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pt-BR" dirty="0"/>
              <a:t>Criação de um site para divulgação do portfólio e sua importância para o negócio. 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688C42A-ED10-5502-7DC6-2559C46D340D}"/>
              </a:ext>
            </a:extLst>
          </p:cNvPr>
          <p:cNvSpPr txBox="1"/>
          <p:nvPr/>
        </p:nvSpPr>
        <p:spPr>
          <a:xfrm>
            <a:off x="3363700" y="2537234"/>
            <a:ext cx="63911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0" algn="just">
              <a:buNone/>
              <a:defRPr sz="1400" b="1">
                <a:solidFill>
                  <a:srgbClr val="DFAB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pt-BR" dirty="0"/>
              <a:t>Solução modular de BI para pequenos e médios negócios do ramo alimentício – bares e restaurantes. Módulos típicos: Análise do Faturamento, Análise de Custos, Análise Operacional. A partir dos módulos a ferramenta permite gerar insights visando melhorar a eficiência do negócio. 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D76193E-AD9F-4F9D-8B0F-17C324575F52}"/>
              </a:ext>
            </a:extLst>
          </p:cNvPr>
          <p:cNvSpPr txBox="1"/>
          <p:nvPr/>
        </p:nvSpPr>
        <p:spPr>
          <a:xfrm>
            <a:off x="3312218" y="4574794"/>
            <a:ext cx="6423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indent="0" algn="just">
              <a:buNone/>
              <a:defRPr sz="1400" b="1">
                <a:solidFill>
                  <a:srgbClr val="DFAB26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r>
              <a:rPr lang="pt-BR" dirty="0"/>
              <a:t>Análise de sentimento de avaliações online por canal (Google, iFood, TripAdvisor). Usar IA para classificar o sentimento (positivo, neutro, negativo) e destacar temas recorrentes em cada canal.</a:t>
            </a:r>
          </a:p>
        </p:txBody>
      </p:sp>
    </p:spTree>
    <p:extLst>
      <p:ext uri="{BB962C8B-B14F-4D97-AF65-F5344CB8AC3E}">
        <p14:creationId xmlns:p14="http://schemas.microsoft.com/office/powerpoint/2010/main" val="85073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9D436DE2152F4FA6DDAE1CDFDE3CAB" ma:contentTypeVersion="3" ma:contentTypeDescription="Crie um novo documento." ma:contentTypeScope="" ma:versionID="0a155c38cbf97998ad1fe8d15eccdc8e">
  <xsd:schema xmlns:xsd="http://www.w3.org/2001/XMLSchema" xmlns:xs="http://www.w3.org/2001/XMLSchema" xmlns:p="http://schemas.microsoft.com/office/2006/metadata/properties" xmlns:ns2="2f20ccb9-36ae-4367-acc9-d6fae139a64a" targetNamespace="http://schemas.microsoft.com/office/2006/metadata/properties" ma:root="true" ma:fieldsID="d9caa1f83a72c3cabc5da1dead2ed2ff" ns2:_="">
    <xsd:import namespace="2f20ccb9-36ae-4367-acc9-d6fae139a6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0ccb9-36ae-4367-acc9-d6fae139a6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40E4D5-6732-4F2C-ABCB-6043019651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0ccb9-36ae-4367-acc9-d6fae139a6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6A027-D2D6-4EFE-BC52-56E8CBD8F2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2433CB-622F-41ED-A2DE-E2F38C6CE363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2f20ccb9-36ae-4367-acc9-d6fae139a64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828</Words>
  <Application>Microsoft Office PowerPoint</Application>
  <PresentationFormat>Widescreen</PresentationFormat>
  <Paragraphs>217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7" baseType="lpstr">
      <vt:lpstr>맑은 고딕</vt:lpstr>
      <vt:lpstr>Arial</vt:lpstr>
      <vt:lpstr>Calibri</vt:lpstr>
      <vt:lpstr>Calibri Light</vt:lpstr>
      <vt:lpstr>Lato Heavy</vt:lpstr>
      <vt:lpstr>Lato Light</vt:lpstr>
      <vt:lpstr>Lato Semibold</vt:lpstr>
      <vt:lpstr>Montserrat</vt:lpstr>
      <vt:lpstr>Poppins</vt:lpstr>
      <vt:lpstr>Roboto</vt:lpstr>
      <vt:lpstr>Roboto Medium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Samuel William Paes</dc:creator>
  <cp:lastModifiedBy>SAMUEL WILLIAM PAES</cp:lastModifiedBy>
  <cp:revision>161</cp:revision>
  <dcterms:created xsi:type="dcterms:W3CDTF">2025-05-30T05:10:30Z</dcterms:created>
  <dcterms:modified xsi:type="dcterms:W3CDTF">2025-06-05T01:19:36Z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0x010100BB9D436DE2152F4FA6DDAE1CDFDE3CAB</vt:lpwstr>
  </property>
</Properties>
</file>