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8" r:id="rId3"/>
    <p:sldId id="270" r:id="rId4"/>
    <p:sldId id="269" r:id="rId5"/>
    <p:sldId id="260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57" r:id="rId14"/>
    <p:sldId id="262" r:id="rId15"/>
    <p:sldId id="283" r:id="rId16"/>
    <p:sldId id="275" r:id="rId17"/>
    <p:sldId id="274" r:id="rId18"/>
    <p:sldId id="263" r:id="rId19"/>
    <p:sldId id="276" r:id="rId20"/>
    <p:sldId id="26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36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2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3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0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D00ACF8-A7C7-4ECC-9DE7-4BE4489A0B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D8E6-2543-417F-8C4A-2FD1219D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Espresso &amp; </a:t>
            </a:r>
            <a:br>
              <a:rPr lang="en-US" sz="7200" dirty="0"/>
            </a:br>
            <a:r>
              <a:rPr lang="en-US" sz="7200" dirty="0"/>
              <a:t>Robolectric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4258-D8F9-432C-AA69-DDC67D20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	Swrajit Paul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fe">
            <a:extLst>
              <a:ext uri="{FF2B5EF4-FFF2-40B4-BE49-F238E27FC236}">
                <a16:creationId xmlns:a16="http://schemas.microsoft.com/office/drawing/2014/main" id="{8E797A0A-2446-4B1B-9667-C9F3A13E1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6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69565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11795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9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26726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6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643-0D65-47BF-95BB-632442F7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C52-5EA0-474C-AD31-25AE2E0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446-102E-4523-85A2-CFF89CB4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onView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ViewMatcher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.perform(</a:t>
            </a:r>
            <a:r>
              <a:rPr lang="en-US" dirty="0" err="1">
                <a:solidFill>
                  <a:srgbClr val="00B0F0"/>
                </a:solidFill>
              </a:rPr>
              <a:t>ViewAction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.check(</a:t>
            </a:r>
            <a:r>
              <a:rPr lang="en-US" dirty="0" err="1">
                <a:solidFill>
                  <a:srgbClr val="00B050"/>
                </a:solidFill>
              </a:rPr>
              <a:t>ViewAssertion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0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3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1" name="Rectangle 13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st of methods available for onView(), onData(), intended() and&#10;          intending()">
            <a:extLst>
              <a:ext uri="{FF2B5EF4-FFF2-40B4-BE49-F238E27FC236}">
                <a16:creationId xmlns:a16="http://schemas.microsoft.com/office/drawing/2014/main" id="{929954B2-77FA-4A07-ABFD-CCAC31036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r="1" b="21733"/>
          <a:stretch/>
        </p:blipFill>
        <p:spPr bwMode="auto">
          <a:xfrm>
            <a:off x="193057" y="9428"/>
            <a:ext cx="11998943" cy="6975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2" name="Oval 15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05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1545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1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02606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4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567F1-8889-4BAD-A3C7-30335615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Robolectric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747E-32C4-4371-8192-57CD97F7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76A8E7A-4777-42F8-872B-1B4A6F341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2" r="5030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7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23B9-EEF8-4188-A985-794A0E93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9C4B-AF28-447F-B788-21521817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A3BEAB-7403-495F-AE28-4B0CE73AE17A}"/>
              </a:ext>
            </a:extLst>
          </p:cNvPr>
          <p:cNvSpPr/>
          <p:nvPr/>
        </p:nvSpPr>
        <p:spPr>
          <a:xfrm>
            <a:off x="2390274" y="2401095"/>
            <a:ext cx="7218947" cy="3550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DDE00-1EED-4723-8700-C2BC0067EDDF}"/>
              </a:ext>
            </a:extLst>
          </p:cNvPr>
          <p:cNvSpPr txBox="1"/>
          <p:nvPr/>
        </p:nvSpPr>
        <p:spPr>
          <a:xfrm>
            <a:off x="4705350" y="2771775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24CA4A-9B26-42A9-ACBB-054E0834935E}"/>
              </a:ext>
            </a:extLst>
          </p:cNvPr>
          <p:cNvSpPr/>
          <p:nvPr/>
        </p:nvSpPr>
        <p:spPr>
          <a:xfrm>
            <a:off x="4070934" y="3429000"/>
            <a:ext cx="3857625" cy="1885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EC2DE-E5A7-4DA8-8947-1F8667DAE2EB}"/>
              </a:ext>
            </a:extLst>
          </p:cNvPr>
          <p:cNvSpPr txBox="1"/>
          <p:nvPr/>
        </p:nvSpPr>
        <p:spPr>
          <a:xfrm>
            <a:off x="5418721" y="403780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72627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11AB-8C18-4ACB-95A0-187148D6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8EBD-393A-4A69-B00D-D626F1E9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Cheat sheet</a:t>
            </a:r>
          </a:p>
          <a:p>
            <a:r>
              <a:rPr lang="en-US" sz="1800" dirty="0"/>
              <a:t>The linked in learning site</a:t>
            </a:r>
          </a:p>
          <a:p>
            <a:r>
              <a:rPr lang="en-US" sz="1800" dirty="0"/>
              <a:t>Espresso book</a:t>
            </a:r>
          </a:p>
          <a:p>
            <a:r>
              <a:rPr lang="en-US" sz="1800" dirty="0"/>
              <a:t>Espresso developers guide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02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D5E5C-47C1-4F81-832D-CAAE9E3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               THE END  </a:t>
            </a:r>
            <a:endParaRPr lang="en-US" sz="8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1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Android operating system is built by using java.</a:t>
            </a:r>
            <a:br>
              <a:rPr lang="en-US" sz="2400" dirty="0"/>
            </a:br>
            <a:r>
              <a:rPr lang="en-US" sz="2400" dirty="0"/>
              <a:t>When creating a android app</a:t>
            </a:r>
            <a:br>
              <a:rPr lang="en-US" sz="2400" dirty="0"/>
            </a:br>
            <a:endParaRPr lang="en-US" sz="24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482207F6-FFC1-45BD-A24E-470D45106366}"/>
              </a:ext>
            </a:extLst>
          </p:cNvPr>
          <p:cNvSpPr/>
          <p:nvPr/>
        </p:nvSpPr>
        <p:spPr>
          <a:xfrm>
            <a:off x="1043848" y="2168762"/>
            <a:ext cx="3437468" cy="24628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CB46FF-975C-4A48-911B-3D82DC84DEFA}"/>
              </a:ext>
            </a:extLst>
          </p:cNvPr>
          <p:cNvSpPr txBox="1"/>
          <p:nvPr/>
        </p:nvSpPr>
        <p:spPr>
          <a:xfrm>
            <a:off x="1462419" y="2391885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998CC8-C873-4E54-9C00-9A351F53A939}"/>
              </a:ext>
            </a:extLst>
          </p:cNvPr>
          <p:cNvSpPr/>
          <p:nvPr/>
        </p:nvSpPr>
        <p:spPr>
          <a:xfrm>
            <a:off x="1758972" y="2962256"/>
            <a:ext cx="2044226" cy="10646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0B6CD-0F02-473F-AE54-641886A3D8F0}"/>
              </a:ext>
            </a:extLst>
          </p:cNvPr>
          <p:cNvSpPr txBox="1"/>
          <p:nvPr/>
        </p:nvSpPr>
        <p:spPr>
          <a:xfrm>
            <a:off x="2181556" y="32766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197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3849D8-5A29-4389-97FE-45FD6B8E6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10707"/>
              </p:ext>
            </p:extLst>
          </p:nvPr>
        </p:nvGraphicFramePr>
        <p:xfrm>
          <a:off x="1403350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44B01A4B-7A69-40E4-9272-62E0FB91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94786"/>
              </p:ext>
            </p:extLst>
          </p:nvPr>
        </p:nvGraphicFramePr>
        <p:xfrm>
          <a:off x="6403975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A5AA29-3670-4E86-9A40-3302B0A957C4}"/>
              </a:ext>
            </a:extLst>
          </p:cNvPr>
          <p:cNvSpPr txBox="1"/>
          <p:nvPr/>
        </p:nvSpPr>
        <p:spPr>
          <a:xfrm>
            <a:off x="1403349" y="3057525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1810F-4E64-4D33-829C-A461590AED75}"/>
              </a:ext>
            </a:extLst>
          </p:cNvPr>
          <p:cNvSpPr txBox="1"/>
          <p:nvPr/>
        </p:nvSpPr>
        <p:spPr>
          <a:xfrm>
            <a:off x="6326187" y="3057524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3884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03924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4371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3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52618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8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33162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6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88439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1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Espresso &amp;  Robolectric </vt:lpstr>
      <vt:lpstr>Android testing</vt:lpstr>
      <vt:lpstr>Android operating system is built by using java. When creating a android app </vt:lpstr>
      <vt:lpstr>Android testing</vt:lpstr>
      <vt:lpstr>Android testing</vt:lpstr>
      <vt:lpstr>Android testing</vt:lpstr>
      <vt:lpstr>Android testing</vt:lpstr>
      <vt:lpstr>Android testing</vt:lpstr>
      <vt:lpstr>Android testing</vt:lpstr>
      <vt:lpstr>Android testing</vt:lpstr>
      <vt:lpstr>Android testing</vt:lpstr>
      <vt:lpstr>Android testing</vt:lpstr>
      <vt:lpstr>Espresso</vt:lpstr>
      <vt:lpstr>ESPRESSO</vt:lpstr>
      <vt:lpstr>PowerPoint Presentation</vt:lpstr>
      <vt:lpstr>Android testing</vt:lpstr>
      <vt:lpstr>Android testing</vt:lpstr>
      <vt:lpstr>Robolectric</vt:lpstr>
      <vt:lpstr>PowerPoint Presentation</vt:lpstr>
      <vt:lpstr>REferences</vt:lpstr>
      <vt:lpstr>                THE 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Espresso &amp;  Robolectric</dc:title>
  <dc:creator>Swrajit Paul</dc:creator>
  <cp:lastModifiedBy>Swrajit Paul</cp:lastModifiedBy>
  <cp:revision>2</cp:revision>
  <dcterms:created xsi:type="dcterms:W3CDTF">2019-06-18T05:41:42Z</dcterms:created>
  <dcterms:modified xsi:type="dcterms:W3CDTF">2019-06-18T05:50:55Z</dcterms:modified>
</cp:coreProperties>
</file>