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37" r:id="rId65"/>
    <p:sldId id="360" r:id="rId66"/>
    <p:sldId id="363" r:id="rId67"/>
    <p:sldId id="364" r:id="rId68"/>
    <p:sldId id="367" r:id="rId69"/>
    <p:sldId id="366" r:id="rId70"/>
    <p:sldId id="311" r:id="rId71"/>
    <p:sldId id="308" r:id="rId72"/>
    <p:sldId id="309" r:id="rId73"/>
    <p:sldId id="275" r:id="rId74"/>
    <p:sldId id="303" r:id="rId75"/>
    <p:sldId id="274" r:id="rId76"/>
    <p:sldId id="268" r:id="rId77"/>
    <p:sldId id="272" r:id="rId78"/>
    <p:sldId id="277" r:id="rId79"/>
    <p:sldId id="280" r:id="rId80"/>
    <p:sldId id="281" r:id="rId81"/>
    <p:sldId id="282" r:id="rId82"/>
    <p:sldId id="283" r:id="rId83"/>
    <p:sldId id="284" r:id="rId84"/>
    <p:sldId id="285" r:id="rId85"/>
    <p:sldId id="286" r:id="rId86"/>
    <p:sldId id="287" r:id="rId87"/>
    <p:sldId id="288" r:id="rId88"/>
    <p:sldId id="289" r:id="rId89"/>
    <p:sldId id="290" r:id="rId90"/>
    <p:sldId id="291" r:id="rId91"/>
    <p:sldId id="292" r:id="rId92"/>
    <p:sldId id="269" r:id="rId93"/>
    <p:sldId id="271" r:id="rId94"/>
    <p:sldId id="263" r:id="rId95"/>
    <p:sldId id="265" r:id="rId96"/>
    <p:sldId id="259" r:id="rId97"/>
    <p:sldId id="262" r:id="rId98"/>
    <p:sldId id="257" r:id="rId99"/>
    <p:sldId id="270" r:id="rId100"/>
    <p:sldId id="258" r:id="rId101"/>
    <p:sldId id="264" r:id="rId102"/>
    <p:sldId id="266" r:id="rId103"/>
    <p:sldId id="267" r:id="rId104"/>
    <p:sldId id="276" r:id="rId105"/>
    <p:sldId id="279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37"/>
            <p14:sldId id="360"/>
            <p14:sldId id="363"/>
            <p14:sldId id="364"/>
            <p14:sldId id="367"/>
            <p14:sldId id="366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56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 smtClean="0"/>
              <a:t>ExecutionPlanner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/>
              <a:t>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StreamGraph</a:t>
            </a:r>
            <a:r>
              <a:rPr lang="en-US" dirty="0" smtClean="0"/>
              <a:t> to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1463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60" idx="0"/>
          </p:cNvCxnSpPr>
          <p:nvPr/>
        </p:nvCxnSpPr>
        <p:spPr>
          <a:xfrm flipH="1">
            <a:off x="8884212" y="891607"/>
            <a:ext cx="18721" cy="18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dirty="0" smtClean="0"/>
              <a:t>. </a:t>
            </a:r>
            <a:r>
              <a:rPr lang="en-US" dirty="0"/>
              <a:t>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771022"/>
            <a:ext cx="882522" cy="44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66083" y="5487585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568" y="3179487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YARN job using job </a:t>
            </a:r>
            <a:r>
              <a:rPr lang="en-US" dirty="0" err="1"/>
              <a:t>config</a:t>
            </a:r>
            <a:r>
              <a:rPr lang="en-US" dirty="0"/>
              <a:t> and job factory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4568" y="4304073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submit the YARN job to YARN cluster using </a:t>
            </a:r>
            <a:r>
              <a:rPr lang="en-US" dirty="0" err="1"/>
              <a:t>ClientHelper</a:t>
            </a:r>
            <a:r>
              <a:rPr lang="en-US" dirty="0"/>
              <a:t>. </a:t>
            </a:r>
          </a:p>
        </p:txBody>
      </p:sp>
      <p:sp>
        <p:nvSpPr>
          <p:cNvPr id="47" name="Rectangle 46"/>
          <p:cNvSpPr/>
          <p:nvPr/>
        </p:nvSpPr>
        <p:spPr>
          <a:xfrm rot="20186161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45368" y="2771022"/>
            <a:ext cx="2277688" cy="63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31851" y="2421096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0" idx="2"/>
            <a:endCxn id="68" idx="0"/>
          </p:cNvCxnSpPr>
          <p:nvPr/>
        </p:nvCxnSpPr>
        <p:spPr>
          <a:xfrm>
            <a:off x="8884212" y="3408792"/>
            <a:ext cx="9360" cy="4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3040" y="3825818"/>
            <a:ext cx="2261063" cy="55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46474" y="3918806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469775" y="4792133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93571" y="4382770"/>
            <a:ext cx="1" cy="8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902932" y="4462194"/>
            <a:ext cx="1056856" cy="295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08323" y="3499712"/>
            <a:ext cx="7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508782" y="479833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8782" y="4472608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r>
              <a:rPr lang="en-US" dirty="0"/>
              <a:t>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8" y="5410200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08030" y="2790428"/>
            <a:ext cx="468437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10442248" y="3408792"/>
            <a:ext cx="1" cy="175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30420" y="3958264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 smtClean="0"/>
              <a:t>CoordinatorSystemStream</a:t>
            </a:r>
            <a:r>
              <a:rPr lang="en-US" dirty="0" smtClean="0"/>
              <a:t> </a:t>
            </a:r>
            <a:r>
              <a:rPr lang="en-US" dirty="0"/>
              <a:t>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YARN job using job </a:t>
            </a:r>
            <a:r>
              <a:rPr lang="en-US" dirty="0" err="1"/>
              <a:t>config</a:t>
            </a:r>
            <a:r>
              <a:rPr lang="en-US" dirty="0"/>
              <a:t> and job factory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45" y="1537855"/>
            <a:ext cx="403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err="1" smtClean="0"/>
              <a:t>JobRunner</a:t>
            </a:r>
            <a:r>
              <a:rPr lang="en-US" dirty="0" smtClean="0"/>
              <a:t> create the specified </a:t>
            </a:r>
            <a:r>
              <a:rPr lang="en-US" dirty="0" err="1" smtClean="0"/>
              <a:t>JobFactory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altLang="zh-CN" dirty="0" err="1" smtClean="0"/>
              <a:t>arn</a:t>
            </a:r>
            <a:r>
              <a:rPr lang="en-US" dirty="0" err="1" smtClean="0"/>
              <a:t>JobFactory</a:t>
            </a:r>
            <a:r>
              <a:rPr lang="en-US" dirty="0" smtClean="0"/>
              <a:t>) </a:t>
            </a:r>
            <a:r>
              <a:rPr lang="en-US" altLang="zh-CN" dirty="0" smtClean="0"/>
              <a:t>instance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8145" y="262079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8145" y="4028902"/>
            <a:ext cx="36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3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8578" y="833558"/>
            <a:ext cx="4414059" cy="3574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90264" y="1417211"/>
            <a:ext cx="2510441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13990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267007" y="2250548"/>
            <a:ext cx="386541" cy="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80960" y="3310338"/>
            <a:ext cx="1612669" cy="5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71907" y="3412778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73389" y="1979344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653548" y="1974211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15" idx="0"/>
          </p:cNvCxnSpPr>
          <p:nvPr/>
        </p:nvCxnSpPr>
        <p:spPr>
          <a:xfrm>
            <a:off x="7820198" y="2532017"/>
            <a:ext cx="667097" cy="77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15" idx="0"/>
          </p:cNvCxnSpPr>
          <p:nvPr/>
        </p:nvCxnSpPr>
        <p:spPr>
          <a:xfrm flipH="1">
            <a:off x="8487295" y="2526884"/>
            <a:ext cx="700346" cy="7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35835" y="1924312"/>
            <a:ext cx="4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02336" y="2838565"/>
            <a:ext cx="47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0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YARN job using job </a:t>
            </a:r>
            <a:r>
              <a:rPr lang="en-US" dirty="0" err="1"/>
              <a:t>config</a:t>
            </a:r>
            <a:r>
              <a:rPr lang="en-US" dirty="0"/>
              <a:t> and job factory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45" y="1537855"/>
            <a:ext cx="403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err="1" smtClean="0"/>
              <a:t>JobRunner</a:t>
            </a:r>
            <a:r>
              <a:rPr lang="en-US" dirty="0" smtClean="0"/>
              <a:t> create the specified </a:t>
            </a:r>
            <a:r>
              <a:rPr lang="en-US" dirty="0" err="1" smtClean="0"/>
              <a:t>JobFactory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altLang="zh-CN" dirty="0" err="1" smtClean="0"/>
              <a:t>arn</a:t>
            </a:r>
            <a:r>
              <a:rPr lang="en-US" dirty="0" err="1" smtClean="0"/>
              <a:t>JobFactory</a:t>
            </a:r>
            <a:r>
              <a:rPr lang="en-US" dirty="0" smtClean="0"/>
              <a:t>) </a:t>
            </a:r>
            <a:r>
              <a:rPr lang="en-US" altLang="zh-CN" dirty="0" smtClean="0"/>
              <a:t>instance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8145" y="2620794"/>
            <a:ext cx="36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8145" y="4028902"/>
            <a:ext cx="36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3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7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28421</TotalTime>
  <Words>5341</Words>
  <Application>Microsoft Office PowerPoint</Application>
  <PresentationFormat>Widescreen</PresentationFormat>
  <Paragraphs>1238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JobRunner</vt:lpstr>
      <vt:lpstr>Configs to CoordinatorStream</vt:lpstr>
      <vt:lpstr>Configs to CoordinatorStream</vt:lpstr>
      <vt:lpstr>Create YarnJob</vt:lpstr>
      <vt:lpstr>PowerPoint Presentation</vt:lpstr>
      <vt:lpstr>Create YarnJob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1639</cp:revision>
  <dcterms:created xsi:type="dcterms:W3CDTF">2017-09-19T08:35:57Z</dcterms:created>
  <dcterms:modified xsi:type="dcterms:W3CDTF">2018-03-06T11:00:44Z</dcterms:modified>
</cp:coreProperties>
</file>