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78" r:id="rId79"/>
    <p:sldId id="381" r:id="rId80"/>
    <p:sldId id="380" r:id="rId81"/>
    <p:sldId id="311" r:id="rId82"/>
    <p:sldId id="308" r:id="rId83"/>
    <p:sldId id="309" r:id="rId84"/>
    <p:sldId id="275" r:id="rId85"/>
    <p:sldId id="303" r:id="rId86"/>
    <p:sldId id="274" r:id="rId87"/>
    <p:sldId id="268" r:id="rId88"/>
    <p:sldId id="272" r:id="rId89"/>
    <p:sldId id="277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292" r:id="rId103"/>
    <p:sldId id="269" r:id="rId104"/>
    <p:sldId id="271" r:id="rId105"/>
    <p:sldId id="263" r:id="rId106"/>
    <p:sldId id="265" r:id="rId107"/>
    <p:sldId id="259" r:id="rId108"/>
    <p:sldId id="262" r:id="rId109"/>
    <p:sldId id="257" r:id="rId110"/>
    <p:sldId id="270" r:id="rId111"/>
    <p:sldId id="258" r:id="rId112"/>
    <p:sldId id="264" r:id="rId113"/>
    <p:sldId id="266" r:id="rId114"/>
    <p:sldId id="267" r:id="rId115"/>
    <p:sldId id="276" r:id="rId116"/>
    <p:sldId id="279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78"/>
            <p14:sldId id="381"/>
            <p14:sldId id="380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51" d="100"/>
          <a:sy n="5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553673" y="767683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smtClean="0"/>
              <a:t>PartitionMonitor</a:t>
            </a:r>
            <a:r>
              <a:rPr lang="en-US" altLang="ja-JP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31595</TotalTime>
  <Words>6421</Words>
  <Application>Microsoft Office PowerPoint</Application>
  <PresentationFormat>Widescreen</PresentationFormat>
  <Paragraphs>1468</Paragraphs>
  <Slides>116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4" baseType="lpstr">
      <vt:lpstr>等线</vt:lpstr>
      <vt:lpstr>等线 Light</vt:lpstr>
      <vt:lpstr>游ゴシック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2089</cp:revision>
  <dcterms:created xsi:type="dcterms:W3CDTF">2017-09-19T08:35:57Z</dcterms:created>
  <dcterms:modified xsi:type="dcterms:W3CDTF">2018-03-19T08:58:06Z</dcterms:modified>
</cp:coreProperties>
</file>