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11" r:id="rId76"/>
    <p:sldId id="308" r:id="rId77"/>
    <p:sldId id="309" r:id="rId78"/>
    <p:sldId id="275" r:id="rId79"/>
    <p:sldId id="303" r:id="rId80"/>
    <p:sldId id="274" r:id="rId81"/>
    <p:sldId id="268" r:id="rId82"/>
    <p:sldId id="272" r:id="rId83"/>
    <p:sldId id="277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69" r:id="rId98"/>
    <p:sldId id="271" r:id="rId99"/>
    <p:sldId id="263" r:id="rId100"/>
    <p:sldId id="265" r:id="rId101"/>
    <p:sldId id="259" r:id="rId102"/>
    <p:sldId id="262" r:id="rId103"/>
    <p:sldId id="257" r:id="rId104"/>
    <p:sldId id="270" r:id="rId105"/>
    <p:sldId id="258" r:id="rId106"/>
    <p:sldId id="264" r:id="rId107"/>
    <p:sldId id="266" r:id="rId108"/>
    <p:sldId id="267" r:id="rId109"/>
    <p:sldId id="276" r:id="rId110"/>
    <p:sldId id="27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</a:t>
            </a:r>
            <a:r>
              <a:rPr lang="en-US" dirty="0" smtClean="0"/>
              <a:t>jobs and tasks in cluster to </a:t>
            </a:r>
            <a:r>
              <a:rPr lang="en-US" dirty="0"/>
              <a:t>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smtClean="0"/>
              <a:t>In YARN 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ClientHelper</a:t>
            </a:r>
            <a:r>
              <a:rPr lang="en-US" altLang="zh-CN" dirty="0"/>
              <a:t> </a:t>
            </a:r>
            <a:r>
              <a:rPr lang="en-US" altLang="zh-CN" dirty="0" smtClean="0"/>
              <a:t>send </a:t>
            </a: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2.RM calls a NM to start a container, and send the </a:t>
            </a: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NM runs the </a:t>
            </a:r>
            <a:r>
              <a:rPr lang="en-US" dirty="0" err="1" smtClean="0"/>
              <a:t>ApplicationMaster</a:t>
            </a:r>
            <a:r>
              <a:rPr lang="en-US" dirty="0" smtClean="0"/>
              <a:t>(</a:t>
            </a:r>
            <a:r>
              <a:rPr lang="en-US" dirty="0" err="1" smtClean="0"/>
              <a:t>ClusterBasedJobCoordinator</a:t>
            </a:r>
            <a:r>
              <a:rPr lang="en-US" dirty="0" smtClean="0"/>
              <a:t>) contained in </a:t>
            </a:r>
            <a:r>
              <a:rPr lang="en-US" dirty="0" err="1" smtClean="0"/>
              <a:t>ApplicationSubmissionContext</a:t>
            </a:r>
            <a:r>
              <a:rPr lang="en-US" dirty="0" smtClean="0"/>
              <a:t> in the container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Read the </a:t>
            </a:r>
            <a:r>
              <a:rPr lang="en-US" dirty="0" err="1" smtClean="0"/>
              <a:t>CoordinatorSystemConfig</a:t>
            </a:r>
            <a:r>
              <a:rPr lang="en-US" dirty="0" smtClean="0"/>
              <a:t> from the container’s environment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Create </a:t>
            </a:r>
            <a:r>
              <a:rPr lang="en-US" dirty="0" err="1" smtClean="0"/>
              <a:t>CoordinatorStreamManager</a:t>
            </a:r>
            <a:r>
              <a:rPr lang="en-US" dirty="0" smtClean="0"/>
              <a:t> from </a:t>
            </a:r>
            <a:r>
              <a:rPr lang="en-US" altLang="zh-CN" dirty="0" err="1" smtClean="0"/>
              <a:t>coordinatorSystemConfig</a:t>
            </a:r>
            <a:r>
              <a:rPr lang="en-US" altLang="zh-CN" dirty="0" smtClean="0"/>
              <a:t> to read and write </a:t>
            </a:r>
            <a:r>
              <a:rPr lang="en-US" altLang="zh-CN" dirty="0" err="1" smtClean="0"/>
              <a:t>CoordinatorSystemStream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40435"/>
            <a:ext cx="443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3.Register the </a:t>
            </a:r>
            <a:r>
              <a:rPr lang="en-US" dirty="0" err="1" smtClean="0"/>
              <a:t>ClusterBasedJobCoordinator</a:t>
            </a:r>
            <a:r>
              <a:rPr lang="en-US" dirty="0" smtClean="0"/>
              <a:t> in </a:t>
            </a:r>
            <a:r>
              <a:rPr lang="en-US" dirty="0" err="1" smtClean="0"/>
              <a:t>CoordinatorSystemStream</a:t>
            </a:r>
            <a:r>
              <a:rPr lang="en-US" dirty="0" smtClean="0"/>
              <a:t> using </a:t>
            </a:r>
            <a:r>
              <a:rPr lang="en-US" dirty="0" err="1" smtClean="0"/>
              <a:t>CoordinatorStreamManager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13811"/>
            <a:ext cx="470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Build a </a:t>
            </a:r>
            <a:r>
              <a:rPr lang="en-US" dirty="0" err="1" smtClean="0"/>
              <a:t>JobModelManager</a:t>
            </a:r>
            <a:r>
              <a:rPr lang="en-US" dirty="0" smtClean="0"/>
              <a:t> and a </a:t>
            </a:r>
            <a:r>
              <a:rPr lang="en-US" dirty="0" err="1" smtClean="0"/>
              <a:t>ChangelogStreamManager</a:t>
            </a:r>
            <a:r>
              <a:rPr lang="en-US" dirty="0" smtClean="0"/>
              <a:t>. Perform partition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30442</TotalTime>
  <Words>5867</Words>
  <Application>Microsoft Office PowerPoint</Application>
  <PresentationFormat>Widescreen</PresentationFormat>
  <Paragraphs>1321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1823</cp:revision>
  <dcterms:created xsi:type="dcterms:W3CDTF">2017-09-19T08:35:57Z</dcterms:created>
  <dcterms:modified xsi:type="dcterms:W3CDTF">2018-03-15T12:28:43Z</dcterms:modified>
</cp:coreProperties>
</file>